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18"/>
  </p:notesMasterIdLst>
  <p:sldIdLst>
    <p:sldId id="256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67" r:id="rId15"/>
    <p:sldId id="268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531D"/>
    <a:srgbClr val="FF860D"/>
    <a:srgbClr val="262626"/>
    <a:srgbClr val="030405"/>
    <a:srgbClr val="F7E224"/>
    <a:srgbClr val="E25822"/>
    <a:srgbClr val="1D242C"/>
    <a:srgbClr val="E83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C8A852-54A2-4653-943B-A0A9006D9E28}" v="29" dt="2024-01-30T14:58:43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333" autoAdjust="0"/>
  </p:normalViewPr>
  <p:slideViewPr>
    <p:cSldViewPr snapToGrid="0">
      <p:cViewPr varScale="1">
        <p:scale>
          <a:sx n="134" d="100"/>
          <a:sy n="134" d="100"/>
        </p:scale>
        <p:origin x="48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2" d="100"/>
          <a:sy n="122" d="100"/>
        </p:scale>
        <p:origin x="500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avier@bepug.be" userId="S::xavier@bepug.be::c5c63a5f-fe99-4bc4-b5d6-57ab87dd871d" providerId="AD" clId="Web-{5331115A-B017-4772-B40D-CF027A2D84D0}"/>
    <pc:docChg chg="modSld">
      <pc:chgData name="xavier@bepug.be" userId="S::xavier@bepug.be::c5c63a5f-fe99-4bc4-b5d6-57ab87dd871d" providerId="AD" clId="Web-{5331115A-B017-4772-B40D-CF027A2D84D0}" dt="2024-01-22T19:27:53.676" v="1" actId="1076"/>
      <pc:docMkLst>
        <pc:docMk/>
      </pc:docMkLst>
      <pc:sldChg chg="modSp">
        <pc:chgData name="xavier@bepug.be" userId="S::xavier@bepug.be::c5c63a5f-fe99-4bc4-b5d6-57ab87dd871d" providerId="AD" clId="Web-{5331115A-B017-4772-B40D-CF027A2D84D0}" dt="2024-01-22T19:27:53.676" v="1" actId="1076"/>
        <pc:sldMkLst>
          <pc:docMk/>
          <pc:sldMk cId="1827727468" sldId="261"/>
        </pc:sldMkLst>
        <pc:spChg chg="mod">
          <ac:chgData name="xavier@bepug.be" userId="S::xavier@bepug.be::c5c63a5f-fe99-4bc4-b5d6-57ab87dd871d" providerId="AD" clId="Web-{5331115A-B017-4772-B40D-CF027A2D84D0}" dt="2024-01-22T19:27:53.676" v="1" actId="1076"/>
          <ac:spMkLst>
            <pc:docMk/>
            <pc:sldMk cId="1827727468" sldId="261"/>
            <ac:spMk id="8" creationId="{19C95DD4-2AA8-1668-E7C6-1C36B9A60344}"/>
          </ac:spMkLst>
        </pc:spChg>
      </pc:sldChg>
    </pc:docChg>
  </pc:docChgLst>
  <pc:docChgLst>
    <pc:chgData name="xavier@bepug.be" userId="S::xavier@bepug.be::c5c63a5f-fe99-4bc4-b5d6-57ab87dd871d" providerId="AD" clId="Web-{71F08D5E-6B7B-449C-9DBB-F8993108F68E}"/>
    <pc:docChg chg="modSld">
      <pc:chgData name="xavier@bepug.be" userId="S::xavier@bepug.be::c5c63a5f-fe99-4bc4-b5d6-57ab87dd871d" providerId="AD" clId="Web-{71F08D5E-6B7B-449C-9DBB-F8993108F68E}" dt="2024-01-18T21:10:58.583" v="1" actId="20577"/>
      <pc:docMkLst>
        <pc:docMk/>
      </pc:docMkLst>
      <pc:sldChg chg="modSp">
        <pc:chgData name="xavier@bepug.be" userId="S::xavier@bepug.be::c5c63a5f-fe99-4bc4-b5d6-57ab87dd871d" providerId="AD" clId="Web-{71F08D5E-6B7B-449C-9DBB-F8993108F68E}" dt="2024-01-18T21:10:58.583" v="1" actId="20577"/>
        <pc:sldMkLst>
          <pc:docMk/>
          <pc:sldMk cId="1413169110" sldId="257"/>
        </pc:sldMkLst>
        <pc:spChg chg="mod">
          <ac:chgData name="xavier@bepug.be" userId="S::xavier@bepug.be::c5c63a5f-fe99-4bc4-b5d6-57ab87dd871d" providerId="AD" clId="Web-{71F08D5E-6B7B-449C-9DBB-F8993108F68E}" dt="2024-01-18T21:10:58.583" v="1" actId="20577"/>
          <ac:spMkLst>
            <pc:docMk/>
            <pc:sldMk cId="1413169110" sldId="257"/>
            <ac:spMk id="2" creationId="{ED36F6D3-B6B4-9C63-5A74-8CB1D13C366B}"/>
          </ac:spMkLst>
        </pc:spChg>
      </pc:sldChg>
    </pc:docChg>
  </pc:docChgLst>
  <pc:docChgLst>
    <pc:chgData name="xavier@bepug.be" userId="S::xavier@bepug.be::c5c63a5f-fe99-4bc4-b5d6-57ab87dd871d" providerId="AD" clId="Web-{15639131-22CE-4D3F-A9A7-44EE618DAEE9}"/>
    <pc:docChg chg="modSld">
      <pc:chgData name="xavier@bepug.be" userId="S::xavier@bepug.be::c5c63a5f-fe99-4bc4-b5d6-57ab87dd871d" providerId="AD" clId="Web-{15639131-22CE-4D3F-A9A7-44EE618DAEE9}" dt="2024-01-28T19:33:19.750" v="14" actId="1076"/>
      <pc:docMkLst>
        <pc:docMk/>
      </pc:docMkLst>
      <pc:sldChg chg="addSp delSp modSp">
        <pc:chgData name="xavier@bepug.be" userId="S::xavier@bepug.be::c5c63a5f-fe99-4bc4-b5d6-57ab87dd871d" providerId="AD" clId="Web-{15639131-22CE-4D3F-A9A7-44EE618DAEE9}" dt="2024-01-28T19:31:15.026" v="11" actId="14100"/>
        <pc:sldMkLst>
          <pc:docMk/>
          <pc:sldMk cId="1960576533" sldId="266"/>
        </pc:sldMkLst>
        <pc:picChg chg="add mod">
          <ac:chgData name="xavier@bepug.be" userId="S::xavier@bepug.be::c5c63a5f-fe99-4bc4-b5d6-57ab87dd871d" providerId="AD" clId="Web-{15639131-22CE-4D3F-A9A7-44EE618DAEE9}" dt="2024-01-28T19:27:34.346" v="3" actId="14100"/>
          <ac:picMkLst>
            <pc:docMk/>
            <pc:sldMk cId="1960576533" sldId="266"/>
            <ac:picMk id="3" creationId="{7CD49C68-399E-FB38-9B6E-906065C54EE6}"/>
          </ac:picMkLst>
        </pc:picChg>
        <pc:picChg chg="add del mod">
          <ac:chgData name="xavier@bepug.be" userId="S::xavier@bepug.be::c5c63a5f-fe99-4bc4-b5d6-57ab87dd871d" providerId="AD" clId="Web-{15639131-22CE-4D3F-A9A7-44EE618DAEE9}" dt="2024-01-28T19:29:56.476" v="7"/>
          <ac:picMkLst>
            <pc:docMk/>
            <pc:sldMk cId="1960576533" sldId="266"/>
            <ac:picMk id="5" creationId="{CBA93E56-BD66-49A5-A465-538B5B7A78F3}"/>
          </ac:picMkLst>
        </pc:picChg>
        <pc:picChg chg="add mod">
          <ac:chgData name="xavier@bepug.be" userId="S::xavier@bepug.be::c5c63a5f-fe99-4bc4-b5d6-57ab87dd871d" providerId="AD" clId="Web-{15639131-22CE-4D3F-A9A7-44EE618DAEE9}" dt="2024-01-28T19:31:15.026" v="11" actId="14100"/>
          <ac:picMkLst>
            <pc:docMk/>
            <pc:sldMk cId="1960576533" sldId="266"/>
            <ac:picMk id="6" creationId="{27EB9733-6F3F-9B15-A2BE-7DB88B092F14}"/>
          </ac:picMkLst>
        </pc:picChg>
      </pc:sldChg>
      <pc:sldChg chg="addSp modSp">
        <pc:chgData name="xavier@bepug.be" userId="S::xavier@bepug.be::c5c63a5f-fe99-4bc4-b5d6-57ab87dd871d" providerId="AD" clId="Web-{15639131-22CE-4D3F-A9A7-44EE618DAEE9}" dt="2024-01-28T19:33:19.750" v="14" actId="1076"/>
        <pc:sldMkLst>
          <pc:docMk/>
          <pc:sldMk cId="4276179716" sldId="269"/>
        </pc:sldMkLst>
        <pc:picChg chg="add mod">
          <ac:chgData name="xavier@bepug.be" userId="S::xavier@bepug.be::c5c63a5f-fe99-4bc4-b5d6-57ab87dd871d" providerId="AD" clId="Web-{15639131-22CE-4D3F-A9A7-44EE618DAEE9}" dt="2024-01-28T19:33:19.750" v="14" actId="1076"/>
          <ac:picMkLst>
            <pc:docMk/>
            <pc:sldMk cId="4276179716" sldId="269"/>
            <ac:picMk id="5" creationId="{B0DB9074-D8BD-B0DC-7373-6D1144DA463E}"/>
          </ac:picMkLst>
        </pc:picChg>
      </pc:sldChg>
    </pc:docChg>
  </pc:docChgLst>
  <pc:docChgLst>
    <pc:chgData name="xavier@bepug.be" userId="S::xavier@bepug.be::c5c63a5f-fe99-4bc4-b5d6-57ab87dd871d" providerId="AD" clId="Web-{9992B8EA-671D-4845-B46E-737DDE3E3E62}"/>
    <pc:docChg chg="modSld">
      <pc:chgData name="xavier@bepug.be" userId="S::xavier@bepug.be::c5c63a5f-fe99-4bc4-b5d6-57ab87dd871d" providerId="AD" clId="Web-{9992B8EA-671D-4845-B46E-737DDE3E3E62}" dt="2024-01-28T18:39:30.549" v="0" actId="14100"/>
      <pc:docMkLst>
        <pc:docMk/>
      </pc:docMkLst>
      <pc:sldChg chg="modSp">
        <pc:chgData name="xavier@bepug.be" userId="S::xavier@bepug.be::c5c63a5f-fe99-4bc4-b5d6-57ab87dd871d" providerId="AD" clId="Web-{9992B8EA-671D-4845-B46E-737DDE3E3E62}" dt="2024-01-28T18:39:30.549" v="0" actId="14100"/>
        <pc:sldMkLst>
          <pc:docMk/>
          <pc:sldMk cId="1827727468" sldId="261"/>
        </pc:sldMkLst>
        <pc:spChg chg="mod">
          <ac:chgData name="xavier@bepug.be" userId="S::xavier@bepug.be::c5c63a5f-fe99-4bc4-b5d6-57ab87dd871d" providerId="AD" clId="Web-{9992B8EA-671D-4845-B46E-737DDE3E3E62}" dt="2024-01-28T18:39:30.549" v="0" actId="14100"/>
          <ac:spMkLst>
            <pc:docMk/>
            <pc:sldMk cId="1827727468" sldId="261"/>
            <ac:spMk id="8" creationId="{19C95DD4-2AA8-1668-E7C6-1C36B9A60344}"/>
          </ac:spMkLst>
        </pc:spChg>
      </pc:sldChg>
    </pc:docChg>
  </pc:docChgLst>
  <pc:docChgLst>
    <pc:chgData name="xavier@bepug.be" userId="S::xavier@bepug.be::c5c63a5f-fe99-4bc4-b5d6-57ab87dd871d" providerId="AD" clId="Web-{62B306DD-1F69-4120-9988-EE12348FA025}"/>
    <pc:docChg chg="modSld">
      <pc:chgData name="xavier@bepug.be" userId="S::xavier@bepug.be::c5c63a5f-fe99-4bc4-b5d6-57ab87dd871d" providerId="AD" clId="Web-{62B306DD-1F69-4120-9988-EE12348FA025}" dt="2024-01-29T14:05:53.373" v="4"/>
      <pc:docMkLst>
        <pc:docMk/>
      </pc:docMkLst>
      <pc:sldChg chg="modNotes">
        <pc:chgData name="xavier@bepug.be" userId="S::xavier@bepug.be::c5c63a5f-fe99-4bc4-b5d6-57ab87dd871d" providerId="AD" clId="Web-{62B306DD-1F69-4120-9988-EE12348FA025}" dt="2024-01-29T13:55:22.121" v="3"/>
        <pc:sldMkLst>
          <pc:docMk/>
          <pc:sldMk cId="2018776582" sldId="263"/>
        </pc:sldMkLst>
      </pc:sldChg>
      <pc:sldChg chg="modNotes">
        <pc:chgData name="xavier@bepug.be" userId="S::xavier@bepug.be::c5c63a5f-fe99-4bc4-b5d6-57ab87dd871d" providerId="AD" clId="Web-{62B306DD-1F69-4120-9988-EE12348FA025}" dt="2024-01-29T13:44:29.400" v="0"/>
        <pc:sldMkLst>
          <pc:docMk/>
          <pc:sldMk cId="1960576533" sldId="266"/>
        </pc:sldMkLst>
      </pc:sldChg>
      <pc:sldChg chg="modNotes">
        <pc:chgData name="xavier@bepug.be" userId="S::xavier@bepug.be::c5c63a5f-fe99-4bc4-b5d6-57ab87dd871d" providerId="AD" clId="Web-{62B306DD-1F69-4120-9988-EE12348FA025}" dt="2024-01-29T14:05:53.373" v="4"/>
        <pc:sldMkLst>
          <pc:docMk/>
          <pc:sldMk cId="461469353" sldId="268"/>
        </pc:sldMkLst>
      </pc:sldChg>
    </pc:docChg>
  </pc:docChgLst>
  <pc:docChgLst>
    <pc:chgData name="merlijn@bepug.be" userId="S::merlijn@bepug.be::b83b7865-468b-47f3-bad4-b86d0cc072cb" providerId="AD" clId="Web-{47A9C21B-E432-40DA-985F-11D69C95B0D0}"/>
    <pc:docChg chg="modSld">
      <pc:chgData name="merlijn@bepug.be" userId="S::merlijn@bepug.be::b83b7865-468b-47f3-bad4-b86d0cc072cb" providerId="AD" clId="Web-{47A9C21B-E432-40DA-985F-11D69C95B0D0}" dt="2024-01-19T13:20:30.747" v="13" actId="20577"/>
      <pc:docMkLst>
        <pc:docMk/>
      </pc:docMkLst>
      <pc:sldChg chg="modSp">
        <pc:chgData name="merlijn@bepug.be" userId="S::merlijn@bepug.be::b83b7865-468b-47f3-bad4-b86d0cc072cb" providerId="AD" clId="Web-{47A9C21B-E432-40DA-985F-11D69C95B0D0}" dt="2024-01-19T13:20:12.481" v="7" actId="20577"/>
        <pc:sldMkLst>
          <pc:docMk/>
          <pc:sldMk cId="3358219407" sldId="262"/>
        </pc:sldMkLst>
        <pc:spChg chg="mod">
          <ac:chgData name="merlijn@bepug.be" userId="S::merlijn@bepug.be::b83b7865-468b-47f3-bad4-b86d0cc072cb" providerId="AD" clId="Web-{47A9C21B-E432-40DA-985F-11D69C95B0D0}" dt="2024-01-19T13:20:12.481" v="7" actId="20577"/>
          <ac:spMkLst>
            <pc:docMk/>
            <pc:sldMk cId="3358219407" sldId="262"/>
            <ac:spMk id="7" creationId="{1DC13E89-D99D-033B-E027-339B087FB6B2}"/>
          </ac:spMkLst>
        </pc:spChg>
      </pc:sldChg>
      <pc:sldChg chg="modSp">
        <pc:chgData name="merlijn@bepug.be" userId="S::merlijn@bepug.be::b83b7865-468b-47f3-bad4-b86d0cc072cb" providerId="AD" clId="Web-{47A9C21B-E432-40DA-985F-11D69C95B0D0}" dt="2024-01-19T13:20:30.747" v="13" actId="20577"/>
        <pc:sldMkLst>
          <pc:docMk/>
          <pc:sldMk cId="2018776582" sldId="263"/>
        </pc:sldMkLst>
        <pc:spChg chg="mod">
          <ac:chgData name="merlijn@bepug.be" userId="S::merlijn@bepug.be::b83b7865-468b-47f3-bad4-b86d0cc072cb" providerId="AD" clId="Web-{47A9C21B-E432-40DA-985F-11D69C95B0D0}" dt="2024-01-19T13:20:30.747" v="13" actId="20577"/>
          <ac:spMkLst>
            <pc:docMk/>
            <pc:sldMk cId="2018776582" sldId="263"/>
            <ac:spMk id="2" creationId="{1201F59F-C6B8-1435-6D18-72D26F1B1AA3}"/>
          </ac:spMkLst>
        </pc:spChg>
        <pc:spChg chg="mod">
          <ac:chgData name="merlijn@bepug.be" userId="S::merlijn@bepug.be::b83b7865-468b-47f3-bad4-b86d0cc072cb" providerId="AD" clId="Web-{47A9C21B-E432-40DA-985F-11D69C95B0D0}" dt="2024-01-19T13:20:26.372" v="11" actId="20577"/>
          <ac:spMkLst>
            <pc:docMk/>
            <pc:sldMk cId="2018776582" sldId="263"/>
            <ac:spMk id="3" creationId="{06DBE0BE-E0DA-CE31-9807-72C193F150AF}"/>
          </ac:spMkLst>
        </pc:spChg>
      </pc:sldChg>
    </pc:docChg>
  </pc:docChgLst>
  <pc:docChgLst>
    <pc:chgData name="xavier@bepug.be" userId="S::xavier@bepug.be::c5c63a5f-fe99-4bc4-b5d6-57ab87dd871d" providerId="AD" clId="Web-{B8DD2AC7-261F-40C1-9CAE-B16F6DECEEC7}"/>
    <pc:docChg chg="addSld modSld sldOrd">
      <pc:chgData name="xavier@bepug.be" userId="S::xavier@bepug.be::c5c63a5f-fe99-4bc4-b5d6-57ab87dd871d" providerId="AD" clId="Web-{B8DD2AC7-261F-40C1-9CAE-B16F6DECEEC7}" dt="2024-01-22T20:56:48.291" v="289" actId="20577"/>
      <pc:docMkLst>
        <pc:docMk/>
      </pc:docMkLst>
      <pc:sldChg chg="modSp">
        <pc:chgData name="xavier@bepug.be" userId="S::xavier@bepug.be::c5c63a5f-fe99-4bc4-b5d6-57ab87dd871d" providerId="AD" clId="Web-{B8DD2AC7-261F-40C1-9CAE-B16F6DECEEC7}" dt="2024-01-22T20:00:36.433" v="56" actId="1076"/>
        <pc:sldMkLst>
          <pc:docMk/>
          <pc:sldMk cId="1827727468" sldId="261"/>
        </pc:sldMkLst>
        <pc:picChg chg="mod">
          <ac:chgData name="xavier@bepug.be" userId="S::xavier@bepug.be::c5c63a5f-fe99-4bc4-b5d6-57ab87dd871d" providerId="AD" clId="Web-{B8DD2AC7-261F-40C1-9CAE-B16F6DECEEC7}" dt="2024-01-22T20:00:36.433" v="56" actId="1076"/>
          <ac:picMkLst>
            <pc:docMk/>
            <pc:sldMk cId="1827727468" sldId="261"/>
            <ac:picMk id="7" creationId="{680C263B-9239-40CB-CF18-31E9C2D9E4C0}"/>
          </ac:picMkLst>
        </pc:picChg>
      </pc:sldChg>
      <pc:sldChg chg="delSp modSp">
        <pc:chgData name="xavier@bepug.be" userId="S::xavier@bepug.be::c5c63a5f-fe99-4bc4-b5d6-57ab87dd871d" providerId="AD" clId="Web-{B8DD2AC7-261F-40C1-9CAE-B16F6DECEEC7}" dt="2024-01-22T19:36:07.459" v="15"/>
        <pc:sldMkLst>
          <pc:docMk/>
          <pc:sldMk cId="3358219407" sldId="262"/>
        </pc:sldMkLst>
        <pc:spChg chg="mod">
          <ac:chgData name="xavier@bepug.be" userId="S::xavier@bepug.be::c5c63a5f-fe99-4bc4-b5d6-57ab87dd871d" providerId="AD" clId="Web-{B8DD2AC7-261F-40C1-9CAE-B16F6DECEEC7}" dt="2024-01-22T19:34:52.800" v="10" actId="20577"/>
          <ac:spMkLst>
            <pc:docMk/>
            <pc:sldMk cId="3358219407" sldId="262"/>
            <ac:spMk id="7" creationId="{1DC13E89-D99D-033B-E027-339B087FB6B2}"/>
          </ac:spMkLst>
        </pc:spChg>
        <pc:spChg chg="del">
          <ac:chgData name="xavier@bepug.be" userId="S::xavier@bepug.be::c5c63a5f-fe99-4bc4-b5d6-57ab87dd871d" providerId="AD" clId="Web-{B8DD2AC7-261F-40C1-9CAE-B16F6DECEEC7}" dt="2024-01-22T19:35:59.506" v="14"/>
          <ac:spMkLst>
            <pc:docMk/>
            <pc:sldMk cId="3358219407" sldId="262"/>
            <ac:spMk id="2071" creationId="{D380959B-464C-9ED8-C9EB-AB6FC997C1B8}"/>
          </ac:spMkLst>
        </pc:spChg>
        <pc:spChg chg="del">
          <ac:chgData name="xavier@bepug.be" userId="S::xavier@bepug.be::c5c63a5f-fe99-4bc4-b5d6-57ab87dd871d" providerId="AD" clId="Web-{B8DD2AC7-261F-40C1-9CAE-B16F6DECEEC7}" dt="2024-01-22T19:36:07.459" v="15"/>
          <ac:spMkLst>
            <pc:docMk/>
            <pc:sldMk cId="3358219407" sldId="262"/>
            <ac:spMk id="2073" creationId="{06B83858-ED7D-57B6-6CAA-83168807C43C}"/>
          </ac:spMkLst>
        </pc:spChg>
        <pc:spChg chg="del">
          <ac:chgData name="xavier@bepug.be" userId="S::xavier@bepug.be::c5c63a5f-fe99-4bc4-b5d6-57ab87dd871d" providerId="AD" clId="Web-{B8DD2AC7-261F-40C1-9CAE-B16F6DECEEC7}" dt="2024-01-22T19:35:37.255" v="11"/>
          <ac:spMkLst>
            <pc:docMk/>
            <pc:sldMk cId="3358219407" sldId="262"/>
            <ac:spMk id="2081" creationId="{FF97FFD4-A8B9-3D4D-1623-7BE467E46A6A}"/>
          </ac:spMkLst>
        </pc:spChg>
      </pc:sldChg>
      <pc:sldChg chg="addSp delSp modSp add ord replId modNotes">
        <pc:chgData name="xavier@bepug.be" userId="S::xavier@bepug.be::c5c63a5f-fe99-4bc4-b5d6-57ab87dd871d" providerId="AD" clId="Web-{B8DD2AC7-261F-40C1-9CAE-B16F6DECEEC7}" dt="2024-01-22T20:55:01.459" v="262"/>
        <pc:sldMkLst>
          <pc:docMk/>
          <pc:sldMk cId="2029870674" sldId="264"/>
        </pc:sldMkLst>
        <pc:spChg chg="mod">
          <ac:chgData name="xavier@bepug.be" userId="S::xavier@bepug.be::c5c63a5f-fe99-4bc4-b5d6-57ab87dd871d" providerId="AD" clId="Web-{B8DD2AC7-261F-40C1-9CAE-B16F6DECEEC7}" dt="2024-01-22T19:34:42.972" v="2" actId="20577"/>
          <ac:spMkLst>
            <pc:docMk/>
            <pc:sldMk cId="2029870674" sldId="264"/>
            <ac:spMk id="2" creationId="{6751806F-8229-2420-7E28-C4CC5DB16E32}"/>
          </ac:spMkLst>
        </pc:spChg>
        <pc:spChg chg="add mod">
          <ac:chgData name="xavier@bepug.be" userId="S::xavier@bepug.be::c5c63a5f-fe99-4bc4-b5d6-57ab87dd871d" providerId="AD" clId="Web-{B8DD2AC7-261F-40C1-9CAE-B16F6DECEEC7}" dt="2024-01-22T19:44:25.180" v="51" actId="20577"/>
          <ac:spMkLst>
            <pc:docMk/>
            <pc:sldMk cId="2029870674" sldId="264"/>
            <ac:spMk id="6" creationId="{6A7AD22D-B07F-42A2-C84D-155C1409A860}"/>
          </ac:spMkLst>
        </pc:spChg>
        <pc:spChg chg="del mod">
          <ac:chgData name="xavier@bepug.be" userId="S::xavier@bepug.be::c5c63a5f-fe99-4bc4-b5d6-57ab87dd871d" providerId="AD" clId="Web-{B8DD2AC7-261F-40C1-9CAE-B16F6DECEEC7}" dt="2024-01-22T19:34:48.347" v="5"/>
          <ac:spMkLst>
            <pc:docMk/>
            <pc:sldMk cId="2029870674" sldId="264"/>
            <ac:spMk id="7" creationId="{42D287EC-1EAD-0851-705C-46A10B227095}"/>
          </ac:spMkLst>
        </pc:spChg>
        <pc:spChg chg="del">
          <ac:chgData name="xavier@bepug.be" userId="S::xavier@bepug.be::c5c63a5f-fe99-4bc4-b5d6-57ab87dd871d" providerId="AD" clId="Web-{B8DD2AC7-261F-40C1-9CAE-B16F6DECEEC7}" dt="2024-01-22T19:35:49.365" v="12"/>
          <ac:spMkLst>
            <pc:docMk/>
            <pc:sldMk cId="2029870674" sldId="264"/>
            <ac:spMk id="2071" creationId="{2E77F3F3-A0C7-394F-A1B3-6494A43933D1}"/>
          </ac:spMkLst>
        </pc:spChg>
        <pc:spChg chg="del">
          <ac:chgData name="xavier@bepug.be" userId="S::xavier@bepug.be::c5c63a5f-fe99-4bc4-b5d6-57ab87dd871d" providerId="AD" clId="Web-{B8DD2AC7-261F-40C1-9CAE-B16F6DECEEC7}" dt="2024-01-22T19:36:25.725" v="16"/>
          <ac:spMkLst>
            <pc:docMk/>
            <pc:sldMk cId="2029870674" sldId="264"/>
            <ac:spMk id="2073" creationId="{DE4779A0-A3BA-92DE-E582-EDD8B305034B}"/>
          </ac:spMkLst>
        </pc:spChg>
        <pc:spChg chg="del">
          <ac:chgData name="xavier@bepug.be" userId="S::xavier@bepug.be::c5c63a5f-fe99-4bc4-b5d6-57ab87dd871d" providerId="AD" clId="Web-{B8DD2AC7-261F-40C1-9CAE-B16F6DECEEC7}" dt="2024-01-22T19:35:51.958" v="13"/>
          <ac:spMkLst>
            <pc:docMk/>
            <pc:sldMk cId="2029870674" sldId="264"/>
            <ac:spMk id="2081" creationId="{D57FB278-A5E7-CE3E-534A-479AADDB4290}"/>
          </ac:spMkLst>
        </pc:spChg>
        <pc:picChg chg="add mod">
          <ac:chgData name="xavier@bepug.be" userId="S::xavier@bepug.be::c5c63a5f-fe99-4bc4-b5d6-57ab87dd871d" providerId="AD" clId="Web-{B8DD2AC7-261F-40C1-9CAE-B16F6DECEEC7}" dt="2024-01-22T19:40:35.140" v="19" actId="1076"/>
          <ac:picMkLst>
            <pc:docMk/>
            <pc:sldMk cId="2029870674" sldId="264"/>
            <ac:picMk id="3" creationId="{EF6C429F-A559-CE49-C703-94CA3949992C}"/>
          </ac:picMkLst>
        </pc:picChg>
        <pc:picChg chg="del">
          <ac:chgData name="xavier@bepug.be" userId="S::xavier@bepug.be::c5c63a5f-fe99-4bc4-b5d6-57ab87dd871d" providerId="AD" clId="Web-{B8DD2AC7-261F-40C1-9CAE-B16F6DECEEC7}" dt="2024-01-22T19:40:26.296" v="17"/>
          <ac:picMkLst>
            <pc:docMk/>
            <pc:sldMk cId="2029870674" sldId="264"/>
            <ac:picMk id="2054" creationId="{EB559AC4-ADD9-1D82-1B2E-5272F0C553F9}"/>
          </ac:picMkLst>
        </pc:picChg>
      </pc:sldChg>
      <pc:sldChg chg="modSp add ord replId modNotes">
        <pc:chgData name="xavier@bepug.be" userId="S::xavier@bepug.be::c5c63a5f-fe99-4bc4-b5d6-57ab87dd871d" providerId="AD" clId="Web-{B8DD2AC7-261F-40C1-9CAE-B16F6DECEEC7}" dt="2024-01-22T20:55:16.194" v="271"/>
        <pc:sldMkLst>
          <pc:docMk/>
          <pc:sldMk cId="655218564" sldId="265"/>
        </pc:sldMkLst>
        <pc:spChg chg="mod">
          <ac:chgData name="xavier@bepug.be" userId="S::xavier@bepug.be::c5c63a5f-fe99-4bc4-b5d6-57ab87dd871d" providerId="AD" clId="Web-{B8DD2AC7-261F-40C1-9CAE-B16F6DECEEC7}" dt="2024-01-22T20:10:16" v="60" actId="20577"/>
          <ac:spMkLst>
            <pc:docMk/>
            <pc:sldMk cId="655218564" sldId="265"/>
            <ac:spMk id="2" creationId="{0B9B9D6D-28DD-CD44-083A-5105847A53F6}"/>
          </ac:spMkLst>
        </pc:spChg>
        <pc:spChg chg="mod">
          <ac:chgData name="xavier@bepug.be" userId="S::xavier@bepug.be::c5c63a5f-fe99-4bc4-b5d6-57ab87dd871d" providerId="AD" clId="Web-{B8DD2AC7-261F-40C1-9CAE-B16F6DECEEC7}" dt="2024-01-22T20:22:08.167" v="66" actId="20577"/>
          <ac:spMkLst>
            <pc:docMk/>
            <pc:sldMk cId="655218564" sldId="265"/>
            <ac:spMk id="3" creationId="{1FDEC462-65F5-FEBB-7D90-A5CE28AC72A7}"/>
          </ac:spMkLst>
        </pc:spChg>
      </pc:sldChg>
      <pc:sldChg chg="addSp delSp modSp add ord replId modNotes">
        <pc:chgData name="xavier@bepug.be" userId="S::xavier@bepug.be::c5c63a5f-fe99-4bc4-b5d6-57ab87dd871d" providerId="AD" clId="Web-{B8DD2AC7-261F-40C1-9CAE-B16F6DECEEC7}" dt="2024-01-22T20:55:51.477" v="278" actId="20577"/>
        <pc:sldMkLst>
          <pc:docMk/>
          <pc:sldMk cId="1960576533" sldId="266"/>
        </pc:sldMkLst>
        <pc:spChg chg="mod">
          <ac:chgData name="xavier@bepug.be" userId="S::xavier@bepug.be::c5c63a5f-fe99-4bc4-b5d6-57ab87dd871d" providerId="AD" clId="Web-{B8DD2AC7-261F-40C1-9CAE-B16F6DECEEC7}" dt="2024-01-22T20:48:53.634" v="215" actId="20577"/>
          <ac:spMkLst>
            <pc:docMk/>
            <pc:sldMk cId="1960576533" sldId="266"/>
            <ac:spMk id="2" creationId="{102CE38A-A539-1C1A-9BF8-7EE50FC06817}"/>
          </ac:spMkLst>
        </pc:spChg>
        <pc:spChg chg="add del mod">
          <ac:chgData name="xavier@bepug.be" userId="S::xavier@bepug.be::c5c63a5f-fe99-4bc4-b5d6-57ab87dd871d" providerId="AD" clId="Web-{B8DD2AC7-261F-40C1-9CAE-B16F6DECEEC7}" dt="2024-01-22T20:48:57.697" v="216" actId="20577"/>
          <ac:spMkLst>
            <pc:docMk/>
            <pc:sldMk cId="1960576533" sldId="266"/>
            <ac:spMk id="6" creationId="{8C32F210-528D-5EC2-8B51-32ADECAB0093}"/>
          </ac:spMkLst>
        </pc:spChg>
        <pc:spChg chg="add mod">
          <ac:chgData name="xavier@bepug.be" userId="S::xavier@bepug.be::c5c63a5f-fe99-4bc4-b5d6-57ab87dd871d" providerId="AD" clId="Web-{B8DD2AC7-261F-40C1-9CAE-B16F6DECEEC7}" dt="2024-01-22T20:49:00.556" v="217" actId="20577"/>
          <ac:spMkLst>
            <pc:docMk/>
            <pc:sldMk cId="1960576533" sldId="266"/>
            <ac:spMk id="8" creationId="{CBE40CF0-F794-CF4C-300C-046C4014FA24}"/>
          </ac:spMkLst>
        </pc:spChg>
        <pc:spChg chg="add mod">
          <ac:chgData name="xavier@bepug.be" userId="S::xavier@bepug.be::c5c63a5f-fe99-4bc4-b5d6-57ab87dd871d" providerId="AD" clId="Web-{B8DD2AC7-261F-40C1-9CAE-B16F6DECEEC7}" dt="2024-01-22T20:55:51.477" v="278" actId="20577"/>
          <ac:spMkLst>
            <pc:docMk/>
            <pc:sldMk cId="1960576533" sldId="266"/>
            <ac:spMk id="9" creationId="{622E24E8-A27B-B2F6-BF29-97A6610083F6}"/>
          </ac:spMkLst>
        </pc:spChg>
        <pc:spChg chg="add mod">
          <ac:chgData name="xavier@bepug.be" userId="S::xavier@bepug.be::c5c63a5f-fe99-4bc4-b5d6-57ab87dd871d" providerId="AD" clId="Web-{B8DD2AC7-261F-40C1-9CAE-B16F6DECEEC7}" dt="2024-01-22T20:49:07.400" v="219" actId="20577"/>
          <ac:spMkLst>
            <pc:docMk/>
            <pc:sldMk cId="1960576533" sldId="266"/>
            <ac:spMk id="11" creationId="{F68AF660-F0A0-98FC-CB7B-57762AD634D1}"/>
          </ac:spMkLst>
        </pc:spChg>
        <pc:picChg chg="del">
          <ac:chgData name="xavier@bepug.be" userId="S::xavier@bepug.be::c5c63a5f-fe99-4bc4-b5d6-57ab87dd871d" providerId="AD" clId="Web-{B8DD2AC7-261F-40C1-9CAE-B16F6DECEEC7}" dt="2024-01-22T20:32:30.299" v="77"/>
          <ac:picMkLst>
            <pc:docMk/>
            <pc:sldMk cId="1960576533" sldId="266"/>
            <ac:picMk id="3" creationId="{8DF24EB2-9E11-3D18-6E31-1EF68E1DD2F1}"/>
          </ac:picMkLst>
        </pc:picChg>
        <pc:picChg chg="mod">
          <ac:chgData name="xavier@bepug.be" userId="S::xavier@bepug.be::c5c63a5f-fe99-4bc4-b5d6-57ab87dd871d" providerId="AD" clId="Web-{B8DD2AC7-261F-40C1-9CAE-B16F6DECEEC7}" dt="2024-01-22T20:44:43.903" v="201"/>
          <ac:picMkLst>
            <pc:docMk/>
            <pc:sldMk cId="1960576533" sldId="266"/>
            <ac:picMk id="4" creationId="{31E6E626-B592-1BAD-71BC-A5D1F7CC7DB4}"/>
          </ac:picMkLst>
        </pc:picChg>
        <pc:picChg chg="add mod">
          <ac:chgData name="xavier@bepug.be" userId="S::xavier@bepug.be::c5c63a5f-fe99-4bc4-b5d6-57ab87dd871d" providerId="AD" clId="Web-{B8DD2AC7-261F-40C1-9CAE-B16F6DECEEC7}" dt="2024-01-22T20:44:43.903" v="201"/>
          <ac:picMkLst>
            <pc:docMk/>
            <pc:sldMk cId="1960576533" sldId="266"/>
            <ac:picMk id="5" creationId="{6B57DA46-49C4-2AAB-51CB-1B309AB8B145}"/>
          </ac:picMkLst>
        </pc:picChg>
        <pc:picChg chg="add del mod">
          <ac:chgData name="xavier@bepug.be" userId="S::xavier@bepug.be::c5c63a5f-fe99-4bc4-b5d6-57ab87dd871d" providerId="AD" clId="Web-{B8DD2AC7-261F-40C1-9CAE-B16F6DECEEC7}" dt="2024-01-22T20:34:40.428" v="104"/>
          <ac:picMkLst>
            <pc:docMk/>
            <pc:sldMk cId="1960576533" sldId="266"/>
            <ac:picMk id="7" creationId="{86CB8DEC-33DE-56C6-8F23-93FA6DEA4ABA}"/>
          </ac:picMkLst>
        </pc:picChg>
        <pc:picChg chg="add mod">
          <ac:chgData name="xavier@bepug.be" userId="S::xavier@bepug.be::c5c63a5f-fe99-4bc4-b5d6-57ab87dd871d" providerId="AD" clId="Web-{B8DD2AC7-261F-40C1-9CAE-B16F6DECEEC7}" dt="2024-01-22T20:44:43.903" v="201"/>
          <ac:picMkLst>
            <pc:docMk/>
            <pc:sldMk cId="1960576533" sldId="266"/>
            <ac:picMk id="10" creationId="{19B9998D-4127-6A34-E05B-815647242E81}"/>
          </ac:picMkLst>
        </pc:picChg>
      </pc:sldChg>
      <pc:sldChg chg="modSp add ord replId">
        <pc:chgData name="xavier@bepug.be" userId="S::xavier@bepug.be::c5c63a5f-fe99-4bc4-b5d6-57ab87dd871d" providerId="AD" clId="Web-{B8DD2AC7-261F-40C1-9CAE-B16F6DECEEC7}" dt="2024-01-22T20:56:48.291" v="289" actId="20577"/>
        <pc:sldMkLst>
          <pc:docMk/>
          <pc:sldMk cId="3418441948" sldId="267"/>
        </pc:sldMkLst>
        <pc:spChg chg="mod">
          <ac:chgData name="xavier@bepug.be" userId="S::xavier@bepug.be::c5c63a5f-fe99-4bc4-b5d6-57ab87dd871d" providerId="AD" clId="Web-{B8DD2AC7-261F-40C1-9CAE-B16F6DECEEC7}" dt="2024-01-22T20:50:08.793" v="225" actId="20577"/>
          <ac:spMkLst>
            <pc:docMk/>
            <pc:sldMk cId="3418441948" sldId="267"/>
            <ac:spMk id="2" creationId="{2754C2CB-84D6-7988-60A7-30B318D96D31}"/>
          </ac:spMkLst>
        </pc:spChg>
        <pc:spChg chg="mod">
          <ac:chgData name="xavier@bepug.be" userId="S::xavier@bepug.be::c5c63a5f-fe99-4bc4-b5d6-57ab87dd871d" providerId="AD" clId="Web-{B8DD2AC7-261F-40C1-9CAE-B16F6DECEEC7}" dt="2024-01-22T20:56:48.291" v="289" actId="20577"/>
          <ac:spMkLst>
            <pc:docMk/>
            <pc:sldMk cId="3418441948" sldId="267"/>
            <ac:spMk id="3" creationId="{13C4E32E-AD9B-DE6F-6D34-8DF5990614D0}"/>
          </ac:spMkLst>
        </pc:spChg>
      </pc:sldChg>
    </pc:docChg>
  </pc:docChgLst>
  <pc:docChgLst>
    <pc:chgData name="Merlijn Van Waeyenberghe" userId="S::merlijn@ask4help.be::3481004b-0e34-4b6f-aad1-0f45e2f78e27" providerId="AD" clId="Web-{50EF2435-B11E-4864-8E9C-D9D3E8F73305}"/>
    <pc:docChg chg="modSld">
      <pc:chgData name="Merlijn Van Waeyenberghe" userId="S::merlijn@ask4help.be::3481004b-0e34-4b6f-aad1-0f45e2f78e27" providerId="AD" clId="Web-{50EF2435-B11E-4864-8E9C-D9D3E8F73305}" dt="2024-01-29T13:13:41.462" v="32"/>
      <pc:docMkLst>
        <pc:docMk/>
      </pc:docMkLst>
      <pc:sldChg chg="addSp delSp modSp mod setBg addAnim delAnim modAnim setClrOvrMap">
        <pc:chgData name="Merlijn Van Waeyenberghe" userId="S::merlijn@ask4help.be::3481004b-0e34-4b6f-aad1-0f45e2f78e27" providerId="AD" clId="Web-{50EF2435-B11E-4864-8E9C-D9D3E8F73305}" dt="2024-01-29T13:13:41.462" v="32"/>
        <pc:sldMkLst>
          <pc:docMk/>
          <pc:sldMk cId="417529733" sldId="256"/>
        </pc:sldMkLst>
        <pc:spChg chg="mod">
          <ac:chgData name="Merlijn Van Waeyenberghe" userId="S::merlijn@ask4help.be::3481004b-0e34-4b6f-aad1-0f45e2f78e27" providerId="AD" clId="Web-{50EF2435-B11E-4864-8E9C-D9D3E8F73305}" dt="2024-01-29T13:08:58.420" v="5" actId="1076"/>
          <ac:spMkLst>
            <pc:docMk/>
            <pc:sldMk cId="417529733" sldId="256"/>
            <ac:spMk id="2" creationId="{34E3FE06-9D03-BE82-4D53-15EF1946B13E}"/>
          </ac:spMkLst>
        </pc:spChg>
        <pc:spChg chg="mod">
          <ac:chgData name="Merlijn Van Waeyenberghe" userId="S::merlijn@ask4help.be::3481004b-0e34-4b6f-aad1-0f45e2f78e27" providerId="AD" clId="Web-{50EF2435-B11E-4864-8E9C-D9D3E8F73305}" dt="2024-01-29T13:09:26.202" v="15" actId="1076"/>
          <ac:spMkLst>
            <pc:docMk/>
            <pc:sldMk cId="417529733" sldId="256"/>
            <ac:spMk id="3" creationId="{647516DA-8ABF-DBA3-92B1-053E94BACEFB}"/>
          </ac:spMkLst>
        </pc:spChg>
        <pc:spChg chg="add del">
          <ac:chgData name="Merlijn Van Waeyenberghe" userId="S::merlijn@ask4help.be::3481004b-0e34-4b6f-aad1-0f45e2f78e27" providerId="AD" clId="Web-{50EF2435-B11E-4864-8E9C-D9D3E8F73305}" dt="2024-01-29T13:08:35.591" v="2"/>
          <ac:spMkLst>
            <pc:docMk/>
            <pc:sldMk cId="417529733" sldId="256"/>
            <ac:spMk id="12" creationId="{B5A8AFA4-5C32-4100-9C6D-839A47E15FA0}"/>
          </ac:spMkLst>
        </pc:spChg>
        <pc:spChg chg="add del">
          <ac:chgData name="Merlijn Van Waeyenberghe" userId="S::merlijn@ask4help.be::3481004b-0e34-4b6f-aad1-0f45e2f78e27" providerId="AD" clId="Web-{50EF2435-B11E-4864-8E9C-D9D3E8F73305}" dt="2024-01-29T13:08:35.591" v="2"/>
          <ac:spMkLst>
            <pc:docMk/>
            <pc:sldMk cId="417529733" sldId="256"/>
            <ac:spMk id="14" creationId="{96B5F253-7949-47C2-9DBD-1570ECDA2296}"/>
          </ac:spMkLst>
        </pc:spChg>
        <pc:picChg chg="mod">
          <ac:chgData name="Merlijn Van Waeyenberghe" userId="S::merlijn@ask4help.be::3481004b-0e34-4b6f-aad1-0f45e2f78e27" providerId="AD" clId="Web-{50EF2435-B11E-4864-8E9C-D9D3E8F73305}" dt="2024-01-29T13:08:35.591" v="2"/>
          <ac:picMkLst>
            <pc:docMk/>
            <pc:sldMk cId="417529733" sldId="256"/>
            <ac:picMk id="7" creationId="{8E2A8882-0C6F-AB1F-40D3-1DE48805AD26}"/>
          </ac:picMkLst>
        </pc:picChg>
      </pc:sldChg>
    </pc:docChg>
  </pc:docChgLst>
  <pc:docChgLst>
    <pc:chgData name="xavier@bepug.be" userId="S::xavier@bepug.be::c5c63a5f-fe99-4bc4-b5d6-57ab87dd871d" providerId="AD" clId="Web-{F2BF41CD-4A09-4476-913F-8F3A7A041AF0}"/>
    <pc:docChg chg="modSld">
      <pc:chgData name="xavier@bepug.be" userId="S::xavier@bepug.be::c5c63a5f-fe99-4bc4-b5d6-57ab87dd871d" providerId="AD" clId="Web-{F2BF41CD-4A09-4476-913F-8F3A7A041AF0}" dt="2024-01-18T21:06:57.307" v="0" actId="1076"/>
      <pc:docMkLst>
        <pc:docMk/>
      </pc:docMkLst>
      <pc:sldChg chg="modSp">
        <pc:chgData name="xavier@bepug.be" userId="S::xavier@bepug.be::c5c63a5f-fe99-4bc4-b5d6-57ab87dd871d" providerId="AD" clId="Web-{F2BF41CD-4A09-4476-913F-8F3A7A041AF0}" dt="2024-01-18T21:06:57.307" v="0" actId="1076"/>
        <pc:sldMkLst>
          <pc:docMk/>
          <pc:sldMk cId="417529733" sldId="256"/>
        </pc:sldMkLst>
        <pc:spChg chg="mod">
          <ac:chgData name="xavier@bepug.be" userId="S::xavier@bepug.be::c5c63a5f-fe99-4bc4-b5d6-57ab87dd871d" providerId="AD" clId="Web-{F2BF41CD-4A09-4476-913F-8F3A7A041AF0}" dt="2024-01-18T21:06:57.307" v="0" actId="1076"/>
          <ac:spMkLst>
            <pc:docMk/>
            <pc:sldMk cId="417529733" sldId="256"/>
            <ac:spMk id="3" creationId="{647516DA-8ABF-DBA3-92B1-053E94BACEFB}"/>
          </ac:spMkLst>
        </pc:spChg>
      </pc:sldChg>
    </pc:docChg>
  </pc:docChgLst>
  <pc:docChgLst>
    <pc:chgData name="xavier@bepug.be" userId="S::xavier@bepug.be::c5c63a5f-fe99-4bc4-b5d6-57ab87dd871d" providerId="AD" clId="Web-{FDC44739-277B-4D82-838E-FBB5AFF31232}"/>
    <pc:docChg chg="modSld">
      <pc:chgData name="xavier@bepug.be" userId="S::xavier@bepug.be::c5c63a5f-fe99-4bc4-b5d6-57ab87dd871d" providerId="AD" clId="Web-{FDC44739-277B-4D82-838E-FBB5AFF31232}" dt="2024-01-23T09:04:29.653" v="227"/>
      <pc:docMkLst>
        <pc:docMk/>
      </pc:docMkLst>
      <pc:sldChg chg="modSp modNotes">
        <pc:chgData name="xavier@bepug.be" userId="S::xavier@bepug.be::c5c63a5f-fe99-4bc4-b5d6-57ab87dd871d" providerId="AD" clId="Web-{FDC44739-277B-4D82-838E-FBB5AFF31232}" dt="2024-01-23T09:01:52.835" v="216"/>
        <pc:sldMkLst>
          <pc:docMk/>
          <pc:sldMk cId="2018776582" sldId="263"/>
        </pc:sldMkLst>
        <pc:spChg chg="mod">
          <ac:chgData name="xavier@bepug.be" userId="S::xavier@bepug.be::c5c63a5f-fe99-4bc4-b5d6-57ab87dd871d" providerId="AD" clId="Web-{FDC44739-277B-4D82-838E-FBB5AFF31232}" dt="2024-01-23T08:59:58.863" v="28" actId="20577"/>
          <ac:spMkLst>
            <pc:docMk/>
            <pc:sldMk cId="2018776582" sldId="263"/>
            <ac:spMk id="3" creationId="{06DBE0BE-E0DA-CE31-9807-72C193F150AF}"/>
          </ac:spMkLst>
        </pc:spChg>
      </pc:sldChg>
      <pc:sldChg chg="modSp">
        <pc:chgData name="xavier@bepug.be" userId="S::xavier@bepug.be::c5c63a5f-fe99-4bc4-b5d6-57ab87dd871d" providerId="AD" clId="Web-{FDC44739-277B-4D82-838E-FBB5AFF31232}" dt="2024-01-23T09:02:05.180" v="217" actId="1076"/>
        <pc:sldMkLst>
          <pc:docMk/>
          <pc:sldMk cId="2029870674" sldId="264"/>
        </pc:sldMkLst>
        <pc:spChg chg="mod">
          <ac:chgData name="xavier@bepug.be" userId="S::xavier@bepug.be::c5c63a5f-fe99-4bc4-b5d6-57ab87dd871d" providerId="AD" clId="Web-{FDC44739-277B-4D82-838E-FBB5AFF31232}" dt="2024-01-23T09:02:05.180" v="217" actId="1076"/>
          <ac:spMkLst>
            <pc:docMk/>
            <pc:sldMk cId="2029870674" sldId="264"/>
            <ac:spMk id="6" creationId="{6A7AD22D-B07F-42A2-C84D-155C1409A860}"/>
          </ac:spMkLst>
        </pc:spChg>
      </pc:sldChg>
      <pc:sldChg chg="modNotes">
        <pc:chgData name="xavier@bepug.be" userId="S::xavier@bepug.be::c5c63a5f-fe99-4bc4-b5d6-57ab87dd871d" providerId="AD" clId="Web-{FDC44739-277B-4D82-838E-FBB5AFF31232}" dt="2024-01-23T09:04:29.653" v="227"/>
        <pc:sldMkLst>
          <pc:docMk/>
          <pc:sldMk cId="655218564" sldId="265"/>
        </pc:sldMkLst>
      </pc:sldChg>
      <pc:sldChg chg="addAnim">
        <pc:chgData name="xavier@bepug.be" userId="S::xavier@bepug.be::c5c63a5f-fe99-4bc4-b5d6-57ab87dd871d" providerId="AD" clId="Web-{FDC44739-277B-4D82-838E-FBB5AFF31232}" dt="2024-01-23T08:53:53.772" v="6"/>
        <pc:sldMkLst>
          <pc:docMk/>
          <pc:sldMk cId="1960576533" sldId="266"/>
        </pc:sldMkLst>
      </pc:sldChg>
      <pc:sldChg chg="delSp">
        <pc:chgData name="xavier@bepug.be" userId="S::xavier@bepug.be::c5c63a5f-fe99-4bc4-b5d6-57ab87dd871d" providerId="AD" clId="Web-{FDC44739-277B-4D82-838E-FBB5AFF31232}" dt="2024-01-23T08:53:22.349" v="0"/>
        <pc:sldMkLst>
          <pc:docMk/>
          <pc:sldMk cId="3418441948" sldId="267"/>
        </pc:sldMkLst>
        <pc:picChg chg="del">
          <ac:chgData name="xavier@bepug.be" userId="S::xavier@bepug.be::c5c63a5f-fe99-4bc4-b5d6-57ab87dd871d" providerId="AD" clId="Web-{FDC44739-277B-4D82-838E-FBB5AFF31232}" dt="2024-01-23T08:53:22.349" v="0"/>
          <ac:picMkLst>
            <pc:docMk/>
            <pc:sldMk cId="3418441948" sldId="267"/>
            <ac:picMk id="5" creationId="{8FB10B3B-3633-A023-8FA7-F3BFB8486B57}"/>
          </ac:picMkLst>
        </pc:picChg>
      </pc:sldChg>
    </pc:docChg>
  </pc:docChgLst>
  <pc:docChgLst>
    <pc:chgData name="Merlijn Van Waeyenberghe" userId="3481004b-0e34-4b6f-aad1-0f45e2f78e27" providerId="ADAL" clId="{601EB186-E499-4D58-9D40-D121ACE8EEF5}"/>
    <pc:docChg chg="modSld">
      <pc:chgData name="Merlijn Van Waeyenberghe" userId="3481004b-0e34-4b6f-aad1-0f45e2f78e27" providerId="ADAL" clId="{601EB186-E499-4D58-9D40-D121ACE8EEF5}" dt="2024-01-29T13:58:13.626" v="54" actId="20577"/>
      <pc:docMkLst>
        <pc:docMk/>
      </pc:docMkLst>
      <pc:sldChg chg="addSp modSp mod modAnim">
        <pc:chgData name="Merlijn Van Waeyenberghe" userId="3481004b-0e34-4b6f-aad1-0f45e2f78e27" providerId="ADAL" clId="{601EB186-E499-4D58-9D40-D121ACE8EEF5}" dt="2024-01-29T13:28:34.462" v="48"/>
        <pc:sldMkLst>
          <pc:docMk/>
          <pc:sldMk cId="417529733" sldId="256"/>
        </pc:sldMkLst>
        <pc:spChg chg="mod">
          <ac:chgData name="Merlijn Van Waeyenberghe" userId="3481004b-0e34-4b6f-aad1-0f45e2f78e27" providerId="ADAL" clId="{601EB186-E499-4D58-9D40-D121ACE8EEF5}" dt="2024-01-29T13:25:39.598" v="36" actId="1076"/>
          <ac:spMkLst>
            <pc:docMk/>
            <pc:sldMk cId="417529733" sldId="256"/>
            <ac:spMk id="2" creationId="{34E3FE06-9D03-BE82-4D53-15EF1946B13E}"/>
          </ac:spMkLst>
        </pc:spChg>
        <pc:spChg chg="add mod">
          <ac:chgData name="Merlijn Van Waeyenberghe" userId="3481004b-0e34-4b6f-aad1-0f45e2f78e27" providerId="ADAL" clId="{601EB186-E499-4D58-9D40-D121ACE8EEF5}" dt="2024-01-29T13:25:39.598" v="36" actId="1076"/>
          <ac:spMkLst>
            <pc:docMk/>
            <pc:sldMk cId="417529733" sldId="256"/>
            <ac:spMk id="4" creationId="{5854CAC0-C22C-4B1F-3D45-93D63B424520}"/>
          </ac:spMkLst>
        </pc:spChg>
      </pc:sldChg>
      <pc:sldChg chg="modSp mod">
        <pc:chgData name="Merlijn Van Waeyenberghe" userId="3481004b-0e34-4b6f-aad1-0f45e2f78e27" providerId="ADAL" clId="{601EB186-E499-4D58-9D40-D121ACE8EEF5}" dt="2024-01-29T13:58:13.626" v="54" actId="20577"/>
        <pc:sldMkLst>
          <pc:docMk/>
          <pc:sldMk cId="2029870674" sldId="264"/>
        </pc:sldMkLst>
        <pc:spChg chg="mod">
          <ac:chgData name="Merlijn Van Waeyenberghe" userId="3481004b-0e34-4b6f-aad1-0f45e2f78e27" providerId="ADAL" clId="{601EB186-E499-4D58-9D40-D121ACE8EEF5}" dt="2024-01-29T13:58:13.626" v="54" actId="20577"/>
          <ac:spMkLst>
            <pc:docMk/>
            <pc:sldMk cId="2029870674" sldId="264"/>
            <ac:spMk id="6" creationId="{6A7AD22D-B07F-42A2-C84D-155C1409A860}"/>
          </ac:spMkLst>
        </pc:spChg>
      </pc:sldChg>
    </pc:docChg>
  </pc:docChgLst>
  <pc:docChgLst>
    <pc:chgData name="xavier@bepug.be" userId="S::xavier@bepug.be::c5c63a5f-fe99-4bc4-b5d6-57ab87dd871d" providerId="AD" clId="Web-{0A4B1092-E0D7-4B47-A588-3B4A688338EC}"/>
    <pc:docChg chg="addSld modSld sldOrd">
      <pc:chgData name="xavier@bepug.be" userId="S::xavier@bepug.be::c5c63a5f-fe99-4bc4-b5d6-57ab87dd871d" providerId="AD" clId="Web-{0A4B1092-E0D7-4B47-A588-3B4A688338EC}" dt="2024-01-23T10:44:42.517" v="26" actId="14100"/>
      <pc:docMkLst>
        <pc:docMk/>
      </pc:docMkLst>
      <pc:sldChg chg="modSp">
        <pc:chgData name="xavier@bepug.be" userId="S::xavier@bepug.be::c5c63a5f-fe99-4bc4-b5d6-57ab87dd871d" providerId="AD" clId="Web-{0A4B1092-E0D7-4B47-A588-3B4A688338EC}" dt="2024-01-23T10:37:15.539" v="3" actId="20577"/>
        <pc:sldMkLst>
          <pc:docMk/>
          <pc:sldMk cId="2018776582" sldId="263"/>
        </pc:sldMkLst>
        <pc:spChg chg="mod">
          <ac:chgData name="xavier@bepug.be" userId="S::xavier@bepug.be::c5c63a5f-fe99-4bc4-b5d6-57ab87dd871d" providerId="AD" clId="Web-{0A4B1092-E0D7-4B47-A588-3B4A688338EC}" dt="2024-01-23T10:37:15.539" v="3" actId="20577"/>
          <ac:spMkLst>
            <pc:docMk/>
            <pc:sldMk cId="2018776582" sldId="263"/>
            <ac:spMk id="2" creationId="{1201F59F-C6B8-1435-6D18-72D26F1B1AA3}"/>
          </ac:spMkLst>
        </pc:spChg>
      </pc:sldChg>
      <pc:sldChg chg="delSp modSp delAnim">
        <pc:chgData name="xavier@bepug.be" userId="S::xavier@bepug.be::c5c63a5f-fe99-4bc4-b5d6-57ab87dd871d" providerId="AD" clId="Web-{0A4B1092-E0D7-4B47-A588-3B4A688338EC}" dt="2024-01-23T10:44:42.517" v="26" actId="14100"/>
        <pc:sldMkLst>
          <pc:docMk/>
          <pc:sldMk cId="1960576533" sldId="266"/>
        </pc:sldMkLst>
        <pc:spChg chg="mod">
          <ac:chgData name="xavier@bepug.be" userId="S::xavier@bepug.be::c5c63a5f-fe99-4bc4-b5d6-57ab87dd871d" providerId="AD" clId="Web-{0A4B1092-E0D7-4B47-A588-3B4A688338EC}" dt="2024-01-23T10:44:42.517" v="26" actId="14100"/>
          <ac:spMkLst>
            <pc:docMk/>
            <pc:sldMk cId="1960576533" sldId="266"/>
            <ac:spMk id="2" creationId="{102CE38A-A539-1C1A-9BF8-7EE50FC06817}"/>
          </ac:spMkLst>
        </pc:spChg>
        <pc:spChg chg="del">
          <ac:chgData name="xavier@bepug.be" userId="S::xavier@bepug.be::c5c63a5f-fe99-4bc4-b5d6-57ab87dd871d" providerId="AD" clId="Web-{0A4B1092-E0D7-4B47-A588-3B4A688338EC}" dt="2024-01-23T10:42:50.089" v="12"/>
          <ac:spMkLst>
            <pc:docMk/>
            <pc:sldMk cId="1960576533" sldId="266"/>
            <ac:spMk id="6" creationId="{8C32F210-528D-5EC2-8B51-32ADECAB0093}"/>
          </ac:spMkLst>
        </pc:spChg>
        <pc:spChg chg="del">
          <ac:chgData name="xavier@bepug.be" userId="S::xavier@bepug.be::c5c63a5f-fe99-4bc4-b5d6-57ab87dd871d" providerId="AD" clId="Web-{0A4B1092-E0D7-4B47-A588-3B4A688338EC}" dt="2024-01-23T10:42:50.089" v="10"/>
          <ac:spMkLst>
            <pc:docMk/>
            <pc:sldMk cId="1960576533" sldId="266"/>
            <ac:spMk id="8" creationId="{CBE40CF0-F794-CF4C-300C-046C4014FA24}"/>
          </ac:spMkLst>
        </pc:spChg>
        <pc:spChg chg="del">
          <ac:chgData name="xavier@bepug.be" userId="S::xavier@bepug.be::c5c63a5f-fe99-4bc4-b5d6-57ab87dd871d" providerId="AD" clId="Web-{0A4B1092-E0D7-4B47-A588-3B4A688338EC}" dt="2024-01-23T10:42:50.089" v="9"/>
          <ac:spMkLst>
            <pc:docMk/>
            <pc:sldMk cId="1960576533" sldId="266"/>
            <ac:spMk id="9" creationId="{622E24E8-A27B-B2F6-BF29-97A6610083F6}"/>
          </ac:spMkLst>
        </pc:spChg>
        <pc:spChg chg="del">
          <ac:chgData name="xavier@bepug.be" userId="S::xavier@bepug.be::c5c63a5f-fe99-4bc4-b5d6-57ab87dd871d" providerId="AD" clId="Web-{0A4B1092-E0D7-4B47-A588-3B4A688338EC}" dt="2024-01-23T10:42:50.073" v="7"/>
          <ac:spMkLst>
            <pc:docMk/>
            <pc:sldMk cId="1960576533" sldId="266"/>
            <ac:spMk id="11" creationId="{F68AF660-F0A0-98FC-CB7B-57762AD634D1}"/>
          </ac:spMkLst>
        </pc:spChg>
        <pc:picChg chg="del">
          <ac:chgData name="xavier@bepug.be" userId="S::xavier@bepug.be::c5c63a5f-fe99-4bc4-b5d6-57ab87dd871d" providerId="AD" clId="Web-{0A4B1092-E0D7-4B47-A588-3B4A688338EC}" dt="2024-01-23T10:42:50.089" v="11"/>
          <ac:picMkLst>
            <pc:docMk/>
            <pc:sldMk cId="1960576533" sldId="266"/>
            <ac:picMk id="5" creationId="{6B57DA46-49C4-2AAB-51CB-1B309AB8B145}"/>
          </ac:picMkLst>
        </pc:picChg>
        <pc:picChg chg="del">
          <ac:chgData name="xavier@bepug.be" userId="S::xavier@bepug.be::c5c63a5f-fe99-4bc4-b5d6-57ab87dd871d" providerId="AD" clId="Web-{0A4B1092-E0D7-4B47-A588-3B4A688338EC}" dt="2024-01-23T10:42:50.089" v="8"/>
          <ac:picMkLst>
            <pc:docMk/>
            <pc:sldMk cId="1960576533" sldId="266"/>
            <ac:picMk id="10" creationId="{19B9998D-4127-6A34-E05B-815647242E81}"/>
          </ac:picMkLst>
        </pc:picChg>
      </pc:sldChg>
      <pc:sldChg chg="modSp add ord replId">
        <pc:chgData name="xavier@bepug.be" userId="S::xavier@bepug.be::c5c63a5f-fe99-4bc4-b5d6-57ab87dd871d" providerId="AD" clId="Web-{0A4B1092-E0D7-4B47-A588-3B4A688338EC}" dt="2024-01-23T10:43:55.171" v="23"/>
        <pc:sldMkLst>
          <pc:docMk/>
          <pc:sldMk cId="4276179716" sldId="269"/>
        </pc:sldMkLst>
        <pc:spChg chg="mod">
          <ac:chgData name="xavier@bepug.be" userId="S::xavier@bepug.be::c5c63a5f-fe99-4bc4-b5d6-57ab87dd871d" providerId="AD" clId="Web-{0A4B1092-E0D7-4B47-A588-3B4A688338EC}" dt="2024-01-23T10:43:55.171" v="23"/>
          <ac:spMkLst>
            <pc:docMk/>
            <pc:sldMk cId="4276179716" sldId="269"/>
            <ac:spMk id="2" creationId="{E014EFF3-EFA9-2EC5-8455-B7F882C05977}"/>
          </ac:spMkLst>
        </pc:spChg>
        <pc:spChg chg="mod">
          <ac:chgData name="xavier@bepug.be" userId="S::xavier@bepug.be::c5c63a5f-fe99-4bc4-b5d6-57ab87dd871d" providerId="AD" clId="Web-{0A4B1092-E0D7-4B47-A588-3B4A688338EC}" dt="2024-01-23T10:43:04.371" v="17" actId="20577"/>
          <ac:spMkLst>
            <pc:docMk/>
            <pc:sldMk cId="4276179716" sldId="269"/>
            <ac:spMk id="3" creationId="{B926E4DB-8DC2-8AB9-2F39-9841A6E9F51D}"/>
          </ac:spMkLst>
        </pc:spChg>
      </pc:sldChg>
      <pc:sldChg chg="delSp modSp add replId delAnim">
        <pc:chgData name="xavier@bepug.be" userId="S::xavier@bepug.be::c5c63a5f-fe99-4bc4-b5d6-57ab87dd871d" providerId="AD" clId="Web-{0A4B1092-E0D7-4B47-A588-3B4A688338EC}" dt="2024-01-23T10:43:29.450" v="21" actId="1076"/>
        <pc:sldMkLst>
          <pc:docMk/>
          <pc:sldMk cId="2201513053" sldId="270"/>
        </pc:sldMkLst>
        <pc:spChg chg="del">
          <ac:chgData name="xavier@bepug.be" userId="S::xavier@bepug.be::c5c63a5f-fe99-4bc4-b5d6-57ab87dd871d" providerId="AD" clId="Web-{0A4B1092-E0D7-4B47-A588-3B4A688338EC}" dt="2024-01-23T10:43:17.262" v="18"/>
          <ac:spMkLst>
            <pc:docMk/>
            <pc:sldMk cId="2201513053" sldId="270"/>
            <ac:spMk id="6" creationId="{9BBF37AA-15CE-6D7B-18F3-05DCB736EC65}"/>
          </ac:spMkLst>
        </pc:spChg>
        <pc:spChg chg="mod">
          <ac:chgData name="xavier@bepug.be" userId="S::xavier@bepug.be::c5c63a5f-fe99-4bc4-b5d6-57ab87dd871d" providerId="AD" clId="Web-{0A4B1092-E0D7-4B47-A588-3B4A688338EC}" dt="2024-01-23T10:43:29.435" v="19" actId="1076"/>
          <ac:spMkLst>
            <pc:docMk/>
            <pc:sldMk cId="2201513053" sldId="270"/>
            <ac:spMk id="8" creationId="{53B20135-3CA9-E01F-A4D1-32CCF44CDA4F}"/>
          </ac:spMkLst>
        </pc:spChg>
        <pc:spChg chg="mod">
          <ac:chgData name="xavier@bepug.be" userId="S::xavier@bepug.be::c5c63a5f-fe99-4bc4-b5d6-57ab87dd871d" providerId="AD" clId="Web-{0A4B1092-E0D7-4B47-A588-3B4A688338EC}" dt="2024-01-23T10:43:29.450" v="20" actId="1076"/>
          <ac:spMkLst>
            <pc:docMk/>
            <pc:sldMk cId="2201513053" sldId="270"/>
            <ac:spMk id="9" creationId="{7A8B4F2F-A447-61EC-A5E2-402CDDB7974F}"/>
          </ac:spMkLst>
        </pc:spChg>
        <pc:spChg chg="mod">
          <ac:chgData name="xavier@bepug.be" userId="S::xavier@bepug.be::c5c63a5f-fe99-4bc4-b5d6-57ab87dd871d" providerId="AD" clId="Web-{0A4B1092-E0D7-4B47-A588-3B4A688338EC}" dt="2024-01-23T10:43:29.450" v="21" actId="1076"/>
          <ac:spMkLst>
            <pc:docMk/>
            <pc:sldMk cId="2201513053" sldId="270"/>
            <ac:spMk id="11" creationId="{FBEA426C-371E-2A57-2A9C-1DF431D60523}"/>
          </ac:spMkLst>
        </pc:spChg>
      </pc:sldChg>
    </pc:docChg>
  </pc:docChgLst>
  <pc:docChgLst>
    <pc:chgData name="Xavier Clinquart" userId="ffc1b191-3fa4-4204-9466-c9247eb70660" providerId="ADAL" clId="{57C8A852-54A2-4653-943B-A0A9006D9E28}"/>
    <pc:docChg chg="addSld delSld modSld sldOrd">
      <pc:chgData name="Xavier Clinquart" userId="ffc1b191-3fa4-4204-9466-c9247eb70660" providerId="ADAL" clId="{57C8A852-54A2-4653-943B-A0A9006D9E28}" dt="2024-01-30T14:07:16.301" v="28" actId="931"/>
      <pc:docMkLst>
        <pc:docMk/>
      </pc:docMkLst>
      <pc:sldChg chg="modAnim">
        <pc:chgData name="Xavier Clinquart" userId="ffc1b191-3fa4-4204-9466-c9247eb70660" providerId="ADAL" clId="{57C8A852-54A2-4653-943B-A0A9006D9E28}" dt="2024-01-30T13:48:57.659" v="19"/>
        <pc:sldMkLst>
          <pc:docMk/>
          <pc:sldMk cId="1960576533" sldId="266"/>
        </pc:sldMkLst>
      </pc:sldChg>
      <pc:sldChg chg="addSp modSp">
        <pc:chgData name="Xavier Clinquart" userId="ffc1b191-3fa4-4204-9466-c9247eb70660" providerId="ADAL" clId="{57C8A852-54A2-4653-943B-A0A9006D9E28}" dt="2024-01-30T14:07:16.301" v="28" actId="931"/>
        <pc:sldMkLst>
          <pc:docMk/>
          <pc:sldMk cId="461469353" sldId="268"/>
        </pc:sldMkLst>
        <pc:picChg chg="add mod">
          <ac:chgData name="Xavier Clinquart" userId="ffc1b191-3fa4-4204-9466-c9247eb70660" providerId="ADAL" clId="{57C8A852-54A2-4653-943B-A0A9006D9E28}" dt="2024-01-30T14:07:16.301" v="28" actId="931"/>
          <ac:picMkLst>
            <pc:docMk/>
            <pc:sldMk cId="461469353" sldId="268"/>
            <ac:picMk id="3" creationId="{504E5333-6012-BC71-C30E-796D1895E8B8}"/>
          </ac:picMkLst>
        </pc:picChg>
      </pc:sldChg>
      <pc:sldChg chg="add del setBg">
        <pc:chgData name="Xavier Clinquart" userId="ffc1b191-3fa4-4204-9466-c9247eb70660" providerId="ADAL" clId="{57C8A852-54A2-4653-943B-A0A9006D9E28}" dt="2024-01-30T14:05:08.573" v="21"/>
        <pc:sldMkLst>
          <pc:docMk/>
          <pc:sldMk cId="518389150" sldId="271"/>
        </pc:sldMkLst>
      </pc:sldChg>
      <pc:sldChg chg="add setBg">
        <pc:chgData name="Xavier Clinquart" userId="ffc1b191-3fa4-4204-9466-c9247eb70660" providerId="ADAL" clId="{57C8A852-54A2-4653-943B-A0A9006D9E28}" dt="2024-01-30T14:05:31.480" v="25"/>
        <pc:sldMkLst>
          <pc:docMk/>
          <pc:sldMk cId="733517566" sldId="271"/>
        </pc:sldMkLst>
      </pc:sldChg>
      <pc:sldChg chg="add setBg">
        <pc:chgData name="Xavier Clinquart" userId="ffc1b191-3fa4-4204-9466-c9247eb70660" providerId="ADAL" clId="{57C8A852-54A2-4653-943B-A0A9006D9E28}" dt="2024-01-30T14:05:19.553" v="24"/>
        <pc:sldMkLst>
          <pc:docMk/>
          <pc:sldMk cId="1696175958" sldId="271"/>
        </pc:sldMkLst>
      </pc:sldChg>
      <pc:sldChg chg="add del setBg">
        <pc:chgData name="Xavier Clinquart" userId="ffc1b191-3fa4-4204-9466-c9247eb70660" providerId="ADAL" clId="{57C8A852-54A2-4653-943B-A0A9006D9E28}" dt="2024-01-30T14:05:17.263" v="23"/>
        <pc:sldMkLst>
          <pc:docMk/>
          <pc:sldMk cId="3585048653" sldId="271"/>
        </pc:sldMkLst>
      </pc:sldChg>
      <pc:sldChg chg="addSp modSp ord">
        <pc:chgData name="Xavier Clinquart" userId="ffc1b191-3fa4-4204-9466-c9247eb70660" providerId="ADAL" clId="{57C8A852-54A2-4653-943B-A0A9006D9E28}" dt="2024-01-30T14:06:05.620" v="27" actId="931"/>
        <pc:sldMkLst>
          <pc:docMk/>
          <pc:sldMk cId="1395183547" sldId="272"/>
        </pc:sldMkLst>
        <pc:picChg chg="add mod">
          <ac:chgData name="Xavier Clinquart" userId="ffc1b191-3fa4-4204-9466-c9247eb70660" providerId="ADAL" clId="{57C8A852-54A2-4653-943B-A0A9006D9E28}" dt="2024-01-30T14:06:05.620" v="27" actId="931"/>
          <ac:picMkLst>
            <pc:docMk/>
            <pc:sldMk cId="1395183547" sldId="272"/>
            <ac:picMk id="10" creationId="{907A7B4F-A30F-67F1-EA84-FC653778ADF2}"/>
          </ac:picMkLst>
        </pc:picChg>
      </pc:sldChg>
    </pc:docChg>
  </pc:docChgLst>
  <pc:docChgLst>
    <pc:chgData name="xavier@bepug.be" userId="S::xavier@bepug.be::c5c63a5f-fe99-4bc4-b5d6-57ab87dd871d" providerId="AD" clId="Web-{4BEAE6AB-FF73-4E5C-A723-02FE774E4588}"/>
    <pc:docChg chg="addSld modSld sldOrd">
      <pc:chgData name="xavier@bepug.be" userId="S::xavier@bepug.be::c5c63a5f-fe99-4bc4-b5d6-57ab87dd871d" providerId="AD" clId="Web-{4BEAE6AB-FF73-4E5C-A723-02FE774E4588}" dt="2024-01-22T21:04:02.870" v="13"/>
      <pc:docMkLst>
        <pc:docMk/>
      </pc:docMkLst>
      <pc:sldChg chg="addSp modSp">
        <pc:chgData name="xavier@bepug.be" userId="S::xavier@bepug.be::c5c63a5f-fe99-4bc4-b5d6-57ab87dd871d" providerId="AD" clId="Web-{4BEAE6AB-FF73-4E5C-A723-02FE774E4588}" dt="2024-01-22T21:03:11.462" v="0"/>
        <pc:sldMkLst>
          <pc:docMk/>
          <pc:sldMk cId="3418441948" sldId="267"/>
        </pc:sldMkLst>
        <pc:picChg chg="add mod">
          <ac:chgData name="xavier@bepug.be" userId="S::xavier@bepug.be::c5c63a5f-fe99-4bc4-b5d6-57ab87dd871d" providerId="AD" clId="Web-{4BEAE6AB-FF73-4E5C-A723-02FE774E4588}" dt="2024-01-22T21:03:11.462" v="0"/>
          <ac:picMkLst>
            <pc:docMk/>
            <pc:sldMk cId="3418441948" sldId="267"/>
            <ac:picMk id="5" creationId="{8FB10B3B-3633-A023-8FA7-F3BFB8486B57}"/>
          </ac:picMkLst>
        </pc:picChg>
      </pc:sldChg>
      <pc:sldChg chg="addSp delSp modSp add ord replId">
        <pc:chgData name="xavier@bepug.be" userId="S::xavier@bepug.be::c5c63a5f-fe99-4bc4-b5d6-57ab87dd871d" providerId="AD" clId="Web-{4BEAE6AB-FF73-4E5C-A723-02FE774E4588}" dt="2024-01-22T21:04:02.870" v="13"/>
        <pc:sldMkLst>
          <pc:docMk/>
          <pc:sldMk cId="461469353" sldId="268"/>
        </pc:sldMkLst>
        <pc:spChg chg="del">
          <ac:chgData name="xavier@bepug.be" userId="S::xavier@bepug.be::c5c63a5f-fe99-4bc4-b5d6-57ab87dd871d" providerId="AD" clId="Web-{4BEAE6AB-FF73-4E5C-A723-02FE774E4588}" dt="2024-01-22T21:03:22.775" v="9"/>
          <ac:spMkLst>
            <pc:docMk/>
            <pc:sldMk cId="461469353" sldId="268"/>
            <ac:spMk id="2" creationId="{8F46073E-0600-B166-0966-BE0DA6709C3D}"/>
          </ac:spMkLst>
        </pc:spChg>
        <pc:spChg chg="del">
          <ac:chgData name="xavier@bepug.be" userId="S::xavier@bepug.be::c5c63a5f-fe99-4bc4-b5d6-57ab87dd871d" providerId="AD" clId="Web-{4BEAE6AB-FF73-4E5C-A723-02FE774E4588}" dt="2024-01-22T21:03:22.712" v="8"/>
          <ac:spMkLst>
            <pc:docMk/>
            <pc:sldMk cId="461469353" sldId="268"/>
            <ac:spMk id="6" creationId="{8D712C2C-F113-12AC-3C0D-3942BA499027}"/>
          </ac:spMkLst>
        </pc:spChg>
        <pc:spChg chg="add del mod">
          <ac:chgData name="xavier@bepug.be" userId="S::xavier@bepug.be::c5c63a5f-fe99-4bc4-b5d6-57ab87dd871d" providerId="AD" clId="Web-{4BEAE6AB-FF73-4E5C-A723-02FE774E4588}" dt="2024-01-22T21:04:02.870" v="13"/>
          <ac:spMkLst>
            <pc:docMk/>
            <pc:sldMk cId="461469353" sldId="268"/>
            <ac:spMk id="7" creationId="{2C05857E-A8C8-C6E0-FC4C-81BBE29917DF}"/>
          </ac:spMkLst>
        </pc:spChg>
        <pc:spChg chg="del">
          <ac:chgData name="xavier@bepug.be" userId="S::xavier@bepug.be::c5c63a5f-fe99-4bc4-b5d6-57ab87dd871d" providerId="AD" clId="Web-{4BEAE6AB-FF73-4E5C-A723-02FE774E4588}" dt="2024-01-22T21:03:22.712" v="6"/>
          <ac:spMkLst>
            <pc:docMk/>
            <pc:sldMk cId="461469353" sldId="268"/>
            <ac:spMk id="8" creationId="{8C2592F4-29D8-D174-D0B6-F1270B7D7D32}"/>
          </ac:spMkLst>
        </pc:spChg>
        <pc:spChg chg="del">
          <ac:chgData name="xavier@bepug.be" userId="S::xavier@bepug.be::c5c63a5f-fe99-4bc4-b5d6-57ab87dd871d" providerId="AD" clId="Web-{4BEAE6AB-FF73-4E5C-A723-02FE774E4588}" dt="2024-01-22T21:03:22.712" v="5"/>
          <ac:spMkLst>
            <pc:docMk/>
            <pc:sldMk cId="461469353" sldId="268"/>
            <ac:spMk id="9" creationId="{C2330F95-4D54-B997-500C-3125C4667793}"/>
          </ac:spMkLst>
        </pc:spChg>
        <pc:spChg chg="del">
          <ac:chgData name="xavier@bepug.be" userId="S::xavier@bepug.be::c5c63a5f-fe99-4bc4-b5d6-57ab87dd871d" providerId="AD" clId="Web-{4BEAE6AB-FF73-4E5C-A723-02FE774E4588}" dt="2024-01-22T21:03:22.712" v="3"/>
          <ac:spMkLst>
            <pc:docMk/>
            <pc:sldMk cId="461469353" sldId="268"/>
            <ac:spMk id="11" creationId="{5660CC45-A3D8-54EB-DA33-4A41DECEF58D}"/>
          </ac:spMkLst>
        </pc:spChg>
        <pc:picChg chg="del">
          <ac:chgData name="xavier@bepug.be" userId="S::xavier@bepug.be::c5c63a5f-fe99-4bc4-b5d6-57ab87dd871d" providerId="AD" clId="Web-{4BEAE6AB-FF73-4E5C-A723-02FE774E4588}" dt="2024-01-22T21:03:58.057" v="12"/>
          <ac:picMkLst>
            <pc:docMk/>
            <pc:sldMk cId="461469353" sldId="268"/>
            <ac:picMk id="4" creationId="{3C286E5B-18F9-C45D-591C-386AA72C6F7D}"/>
          </ac:picMkLst>
        </pc:picChg>
        <pc:picChg chg="del">
          <ac:chgData name="xavier@bepug.be" userId="S::xavier@bepug.be::c5c63a5f-fe99-4bc4-b5d6-57ab87dd871d" providerId="AD" clId="Web-{4BEAE6AB-FF73-4E5C-A723-02FE774E4588}" dt="2024-01-22T21:03:22.712" v="7"/>
          <ac:picMkLst>
            <pc:docMk/>
            <pc:sldMk cId="461469353" sldId="268"/>
            <ac:picMk id="5" creationId="{F5D674AC-57D6-E79C-E9C2-C4DD15E16332}"/>
          </ac:picMkLst>
        </pc:picChg>
        <pc:picChg chg="del">
          <ac:chgData name="xavier@bepug.be" userId="S::xavier@bepug.be::c5c63a5f-fe99-4bc4-b5d6-57ab87dd871d" providerId="AD" clId="Web-{4BEAE6AB-FF73-4E5C-A723-02FE774E4588}" dt="2024-01-22T21:03:22.712" v="4"/>
          <ac:picMkLst>
            <pc:docMk/>
            <pc:sldMk cId="461469353" sldId="268"/>
            <ac:picMk id="10" creationId="{91E920A5-D769-DFFA-2D52-5E8250159B48}"/>
          </ac:picMkLst>
        </pc:picChg>
        <pc:picChg chg="add mod">
          <ac:chgData name="xavier@bepug.be" userId="S::xavier@bepug.be::c5c63a5f-fe99-4bc4-b5d6-57ab87dd871d" providerId="AD" clId="Web-{4BEAE6AB-FF73-4E5C-A723-02FE774E4588}" dt="2024-01-22T21:03:54.057" v="11" actId="1076"/>
          <ac:picMkLst>
            <pc:docMk/>
            <pc:sldMk cId="461469353" sldId="268"/>
            <ac:picMk id="13" creationId="{06DF53D7-4896-DC2C-54AE-DCC024AC1C63}"/>
          </ac:picMkLst>
        </pc:picChg>
      </pc:sldChg>
    </pc:docChg>
  </pc:docChgLst>
  <pc:docChgLst>
    <pc:chgData name="merlijn@bepug.be" userId="S::merlijn@bepug.be::b83b7865-468b-47f3-bad4-b86d0cc072cb" providerId="AD" clId="Web-{873E6F2A-21FF-B786-92BB-4727610B678C}"/>
    <pc:docChg chg="modSld">
      <pc:chgData name="merlijn@bepug.be" userId="S::merlijn@bepug.be::b83b7865-468b-47f3-bad4-b86d0cc072cb" providerId="AD" clId="Web-{873E6F2A-21FF-B786-92BB-4727610B678C}" dt="2024-01-28T14:37:43.111" v="8" actId="1076"/>
      <pc:docMkLst>
        <pc:docMk/>
      </pc:docMkLst>
      <pc:sldChg chg="modSp">
        <pc:chgData name="merlijn@bepug.be" userId="S::merlijn@bepug.be::b83b7865-468b-47f3-bad4-b86d0cc072cb" providerId="AD" clId="Web-{873E6F2A-21FF-B786-92BB-4727610B678C}" dt="2024-01-28T14:37:43.111" v="8" actId="1076"/>
        <pc:sldMkLst>
          <pc:docMk/>
          <pc:sldMk cId="1827727468" sldId="261"/>
        </pc:sldMkLst>
        <pc:picChg chg="mod modCrop">
          <ac:chgData name="merlijn@bepug.be" userId="S::merlijn@bepug.be::b83b7865-468b-47f3-bad4-b86d0cc072cb" providerId="AD" clId="Web-{873E6F2A-21FF-B786-92BB-4727610B678C}" dt="2024-01-28T14:37:43.111" v="8" actId="1076"/>
          <ac:picMkLst>
            <pc:docMk/>
            <pc:sldMk cId="1827727468" sldId="261"/>
            <ac:picMk id="10" creationId="{14E8A9EA-AA3C-1DF0-A2ED-C87D10B765C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D997E-FB07-4730-A814-F9495E3CD772}" type="datetimeFigureOut">
              <a:rPr lang="en-BE" smtClean="0"/>
              <a:t>30/01/2024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B629A-F694-4576-A4D9-3930D5AA58D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96570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graph/api/site-list?view=graph-rest-1.0&amp;tabs=http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SDK is not always up to date with the latest additions or some verry specific attributes</a:t>
            </a:r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Using this you are only dependent on API changes that are a lot more uncommon then SDK changes. </a:t>
            </a:r>
          </a:p>
          <a:p>
            <a:r>
              <a:rPr lang="en-US">
                <a:latin typeface="Calibri"/>
                <a:cs typeface="Calibri"/>
              </a:rPr>
              <a:t>You can also use this in Power Automate while you can not use the SDK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629A-F694-4576-A4D9-3930D5AA58D3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5524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Swap to tenant to view these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629A-F694-4576-A4D9-3930D5AA58D3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979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Go over the permissions options on the site</a:t>
            </a:r>
          </a:p>
          <a:p>
            <a:r>
              <a:rPr lang="en-US">
                <a:latin typeface="Calibri"/>
                <a:cs typeface="Calibri"/>
              </a:rPr>
              <a:t>Example Sites : </a:t>
            </a:r>
            <a:r>
              <a:rPr lang="en-US">
                <a:hlinkClick r:id="rId3"/>
              </a:rPr>
              <a:t>https://learn.microsoft.com/en-us/graph/api/site-list?view=graph-rest-1.0&amp;tabs=http</a:t>
            </a:r>
            <a:endParaRPr lang="en-US">
              <a:latin typeface="Calibri"/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629A-F694-4576-A4D9-3930D5AA58D3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7733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 marL="228600" indent="-228600">
              <a:buAutoNum type="arabicPeriod"/>
            </a:pPr>
            <a:r>
              <a:rPr lang="en-US" dirty="0">
                <a:latin typeface="Calibri"/>
                <a:cs typeface="Calibri"/>
              </a:rPr>
              <a:t>Fully native with client secret</a:t>
            </a:r>
          </a:p>
          <a:p>
            <a:pPr marL="228600" indent="-228600">
              <a:buAutoNum type="arabicPeriod"/>
            </a:pPr>
            <a:r>
              <a:rPr lang="en-US" dirty="0">
                <a:latin typeface="Calibri"/>
                <a:cs typeface="Calibri"/>
              </a:rPr>
              <a:t>Client secret using the MSAL module</a:t>
            </a:r>
          </a:p>
          <a:p>
            <a:pPr marL="228600" indent="-228600">
              <a:buAutoNum type="arabicPeriod"/>
            </a:pPr>
            <a:r>
              <a:rPr lang="en-US" dirty="0">
                <a:latin typeface="Calibri"/>
                <a:cs typeface="Calibri"/>
              </a:rPr>
              <a:t>With user interaction MSAL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629A-F694-4576-A4D9-3930D5AA58D3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6891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9CFFD-8E43-00FA-CFF7-7F10AD807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9E89B6-2726-4D71-7126-E81F67CC3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FC25A-72A1-ECBA-1D1E-DE999A386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Buildup with the Headers first -&gt; Working in JSON </a:t>
            </a:r>
          </a:p>
          <a:p>
            <a:r>
              <a:rPr lang="en-US" dirty="0">
                <a:latin typeface="Calibri"/>
                <a:cs typeface="Calibri"/>
              </a:rPr>
              <a:t>The bearer has the </a:t>
            </a:r>
            <a:r>
              <a:rPr lang="en-US" dirty="0" err="1">
                <a:latin typeface="Calibri"/>
                <a:cs typeface="Calibri"/>
              </a:rPr>
              <a:t>accestoken</a:t>
            </a:r>
            <a:r>
              <a:rPr lang="en-US" dirty="0">
                <a:latin typeface="Calibri"/>
                <a:cs typeface="Calibri"/>
              </a:rPr>
              <a:t> previously received</a:t>
            </a:r>
          </a:p>
          <a:p>
            <a:r>
              <a:rPr lang="en-GB" dirty="0"/>
              <a:t>Methods:</a:t>
            </a:r>
          </a:p>
          <a:p>
            <a:r>
              <a:rPr lang="en-GB" dirty="0"/>
              <a:t>GET</a:t>
            </a:r>
            <a:r>
              <a:rPr lang="en-US" dirty="0"/>
              <a:t> - </a:t>
            </a:r>
            <a:r>
              <a:rPr lang="en-GB" dirty="0"/>
              <a:t>Read data from a resource.</a:t>
            </a:r>
          </a:p>
          <a:p>
            <a:r>
              <a:rPr lang="en-GB" dirty="0"/>
              <a:t>POST - Create a new resource or perform an action.</a:t>
            </a:r>
          </a:p>
          <a:p>
            <a:r>
              <a:rPr lang="en-GB" dirty="0"/>
              <a:t>PATCH -Update a resource with new values.</a:t>
            </a:r>
          </a:p>
          <a:p>
            <a:r>
              <a:rPr lang="en-GB" dirty="0"/>
              <a:t>PUT- Replace a resource with a new one.</a:t>
            </a:r>
          </a:p>
          <a:p>
            <a:r>
              <a:rPr lang="en-GB" dirty="0"/>
              <a:t>DELETE - Remove a resource.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9DFE6-9BF9-6503-3C64-68DAF6348A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629A-F694-4576-A4D9-3930D5AA58D3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93328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3923C-B033-B55E-F0A6-1322C59A7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C05499-B13C-9260-8969-23A3C4E97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831986-4610-2349-F1F6-268D809D3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GET</a:t>
            </a:r>
            <a:endParaRPr lang="en-US" dirty="0"/>
          </a:p>
          <a:p>
            <a:r>
              <a:rPr lang="en-GB" dirty="0"/>
              <a:t>Read data from a resource.</a:t>
            </a:r>
          </a:p>
          <a:p>
            <a:r>
              <a:rPr lang="en-GB" dirty="0"/>
              <a:t>POST</a:t>
            </a:r>
          </a:p>
          <a:p>
            <a:r>
              <a:rPr lang="en-GB" dirty="0"/>
              <a:t>Create a new resource, or perform an action.</a:t>
            </a:r>
          </a:p>
          <a:p>
            <a:r>
              <a:rPr lang="en-GB" dirty="0"/>
              <a:t>PATCH</a:t>
            </a:r>
          </a:p>
          <a:p>
            <a:r>
              <a:rPr lang="en-GB" dirty="0"/>
              <a:t>Update a resource with new values.</a:t>
            </a:r>
          </a:p>
          <a:p>
            <a:r>
              <a:rPr lang="en-GB" dirty="0"/>
              <a:t>PUT</a:t>
            </a:r>
          </a:p>
          <a:p>
            <a:r>
              <a:rPr lang="en-GB" dirty="0"/>
              <a:t>Replace a resource with a new one.</a:t>
            </a:r>
          </a:p>
          <a:p>
            <a:r>
              <a:rPr lang="en-GB" dirty="0"/>
              <a:t>DELETE</a:t>
            </a:r>
          </a:p>
          <a:p>
            <a:r>
              <a:rPr lang="en-GB" dirty="0"/>
              <a:t>Remove a resource.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4B37D-132E-FE75-12B8-85789D748D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629A-F694-4576-A4D9-3930D5AA58D3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01941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0735D-BE24-66F1-850B-38B17EB86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9DEF5B-DDA9-38A9-AC01-80F4BAEB7E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B43FF4-A717-B39D-C8A7-CC74EAA296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latin typeface="Aptos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171B6-5FE0-7D00-84BF-435F9C48D9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629A-F694-4576-A4D9-3930D5AA58D3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0447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1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91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0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73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71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37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6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3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74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24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23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6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graph/api/overview?view=graph-rest-1.0" TargetMode="External"/><Relationship Id="rId2" Type="http://schemas.openxmlformats.org/officeDocument/2006/relationships/hyperlink" Target="https://developer.microsoft.com/en-us/graph/graph-explor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learn.microsoft.com/en-us/graph/query-parameters?tabs=htt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graph/permissions-reference#code-try-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3FE06-9D03-BE82-4D53-15EF1946B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7925" y="1422590"/>
            <a:ext cx="5668080" cy="2870552"/>
          </a:xfrm>
        </p:spPr>
        <p:txBody>
          <a:bodyPr anchor="ctr">
            <a:normAutofit/>
          </a:bodyPr>
          <a:lstStyle/>
          <a:p>
            <a:r>
              <a:rPr lang="en-GB" sz="4800" b="1" i="0">
                <a:solidFill>
                  <a:schemeClr val="tx1"/>
                </a:solidFill>
                <a:effectLst/>
                <a:latin typeface="-apple-system"/>
              </a:rPr>
              <a:t>PowerShell &amp; Microsoft Graph</a:t>
            </a:r>
            <a:endParaRPr lang="en-BE" sz="4800" u="sng" spc="600">
              <a:solidFill>
                <a:schemeClr val="accent4">
                  <a:lumMod val="50000"/>
                  <a:lumOff val="50000"/>
                </a:schemeClr>
              </a:solidFill>
              <a:latin typeface="Viner Hand ITC" panose="03070502030502020203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516DA-8ABF-DBA3-92B1-053E94BAC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056" y="5065305"/>
            <a:ext cx="3511233" cy="1147054"/>
          </a:xfrm>
        </p:spPr>
        <p:txBody>
          <a:bodyPr anchor="t">
            <a:normAutofit fontScale="92500" lnSpcReduction="10000"/>
          </a:bodyPr>
          <a:lstStyle/>
          <a:p>
            <a:r>
              <a:rPr lang="nl-NL" sz="2200">
                <a:ea typeface="+mn-lt"/>
                <a:cs typeface="+mn-lt"/>
              </a:rPr>
              <a:t>Xavier </a:t>
            </a:r>
            <a:r>
              <a:rPr lang="nl-NL" sz="2200" err="1">
                <a:ea typeface="+mn-lt"/>
                <a:cs typeface="+mn-lt"/>
              </a:rPr>
              <a:t>Clinquart</a:t>
            </a:r>
            <a:endParaRPr lang="en-US" err="1">
              <a:ea typeface="+mn-lt"/>
              <a:cs typeface="+mn-lt"/>
            </a:endParaRPr>
          </a:p>
          <a:p>
            <a:r>
              <a:rPr lang="nl-NL" sz="2200">
                <a:latin typeface="-apple-system"/>
              </a:rPr>
              <a:t>&amp;</a:t>
            </a:r>
            <a:endParaRPr lang="en-US">
              <a:latin typeface="Aptos" panose="02110004020202020204"/>
            </a:endParaRPr>
          </a:p>
          <a:p>
            <a:r>
              <a:rPr lang="nl-NL" sz="2200">
                <a:latin typeface="-apple-system"/>
              </a:rPr>
              <a:t>Merlijn </a:t>
            </a:r>
            <a:r>
              <a:rPr lang="nl-NL" sz="2200" b="0" i="0">
                <a:effectLst/>
                <a:latin typeface="-apple-system"/>
              </a:rPr>
              <a:t>Van </a:t>
            </a:r>
            <a:r>
              <a:rPr lang="nl-NL" sz="2200" b="0" i="0" err="1">
                <a:effectLst/>
                <a:latin typeface="-apple-system"/>
              </a:rPr>
              <a:t>Waeyenberghe</a:t>
            </a:r>
            <a:r>
              <a:rPr lang="nl-NL" sz="2200">
                <a:latin typeface="-apple-system"/>
              </a:rPr>
              <a:t> </a:t>
            </a:r>
            <a:endParaRPr lang="en-US"/>
          </a:p>
        </p:txBody>
      </p:sp>
      <p:pic>
        <p:nvPicPr>
          <p:cNvPr id="7" name="Picture 6" descr="A logo with yellow and red lines&#10;&#10;Description automatically generated">
            <a:extLst>
              <a:ext uri="{FF2B5EF4-FFF2-40B4-BE49-F238E27FC236}">
                <a16:creationId xmlns:a16="http://schemas.microsoft.com/office/drawing/2014/main" id="{8E2A8882-0C6F-AB1F-40D3-1DE48805AD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8" r="-1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854CAC0-C22C-4B1F-3D45-93D63B424520}"/>
              </a:ext>
            </a:extLst>
          </p:cNvPr>
          <p:cNvSpPr txBox="1">
            <a:spLocks/>
          </p:cNvSpPr>
          <p:nvPr/>
        </p:nvSpPr>
        <p:spPr>
          <a:xfrm rot="21297354">
            <a:off x="391711" y="3498691"/>
            <a:ext cx="5668080" cy="107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u="sng" spc="600">
                <a:solidFill>
                  <a:schemeClr val="accent4">
                    <a:lumMod val="50000"/>
                    <a:lumOff val="50000"/>
                  </a:schemeClr>
                </a:solidFill>
                <a:latin typeface="Viner Hand ITC" panose="03070502030502020203" pitchFamily="66" charset="0"/>
              </a:rPr>
              <a:t>from </a:t>
            </a:r>
            <a:r>
              <a:rPr lang="en-GB" b="1" u="sng" spc="600">
                <a:solidFill>
                  <a:schemeClr val="accent4">
                    <a:lumMod val="50000"/>
                    <a:lumOff val="50000"/>
                  </a:schemeClr>
                </a:solidFill>
                <a:latin typeface="Viner Hand ITC" panose="03070502030502020203" pitchFamily="66" charset="0"/>
              </a:rPr>
              <a:t>Scratch</a:t>
            </a:r>
            <a:endParaRPr lang="en-BE" sz="4800" u="sng" spc="600">
              <a:solidFill>
                <a:schemeClr val="accent4">
                  <a:lumMod val="50000"/>
                  <a:lumOff val="50000"/>
                </a:schemeClr>
              </a:solidFill>
              <a:latin typeface="Viner Hand ITC" panose="03070502030502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2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1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36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1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B8CE56-9A5A-B618-E31C-884A823F1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B44E9-0BEB-80A4-E00B-A4A6A8C6A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339" y="172971"/>
            <a:ext cx="4609270" cy="83188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E9531D"/>
                </a:solidFill>
              </a:rPr>
              <a:t>Building the API call</a:t>
            </a:r>
          </a:p>
        </p:txBody>
      </p:sp>
      <p:pic>
        <p:nvPicPr>
          <p:cNvPr id="4" name="Content Placeholder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D15CF581-94DF-0D2A-6D27-CB65E0B45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6" y="5776436"/>
            <a:ext cx="922158" cy="922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630D2-F911-64D6-51A9-32732E93C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102" y="1212137"/>
            <a:ext cx="6076950" cy="333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B20135-3CA9-E01F-A4D1-32CCF44CDA4F}"/>
              </a:ext>
            </a:extLst>
          </p:cNvPr>
          <p:cNvSpPr txBox="1"/>
          <p:nvPr/>
        </p:nvSpPr>
        <p:spPr>
          <a:xfrm>
            <a:off x="3652538" y="2386646"/>
            <a:ext cx="167532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>
                <a:solidFill>
                  <a:srgbClr val="E9531D"/>
                </a:solidFill>
              </a:rPr>
              <a:t>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62626"/>
                </a:solidFill>
              </a:rPr>
              <a:t>1.0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62626"/>
                </a:solidFill>
              </a:rPr>
              <a:t>beta</a:t>
            </a:r>
          </a:p>
          <a:p>
            <a:endParaRPr lang="en-BE">
              <a:solidFill>
                <a:srgbClr val="26262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8B4F2F-A447-61EC-A5E2-402CDDB7974F}"/>
              </a:ext>
            </a:extLst>
          </p:cNvPr>
          <p:cNvSpPr txBox="1"/>
          <p:nvPr/>
        </p:nvSpPr>
        <p:spPr>
          <a:xfrm>
            <a:off x="4871950" y="2368623"/>
            <a:ext cx="1675329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>
                <a:solidFill>
                  <a:srgbClr val="E9531D"/>
                </a:solidFill>
              </a:rPr>
              <a:t>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62626"/>
                </a:solidFill>
              </a:rPr>
              <a:t>User</a:t>
            </a:r>
            <a:endParaRPr lang="en-GB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62626"/>
                </a:solidFill>
              </a:rPr>
              <a:t>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62626"/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rgbClr val="262626"/>
              </a:solidFill>
            </a:endParaRPr>
          </a:p>
          <a:p>
            <a:endParaRPr lang="en-BE">
              <a:solidFill>
                <a:srgbClr val="26262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8A46B-6B4D-5533-A886-A9284213C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488" y="4933380"/>
            <a:ext cx="6677025" cy="247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EA426C-371E-2A57-2A9C-1DF431D60523}"/>
              </a:ext>
            </a:extLst>
          </p:cNvPr>
          <p:cNvSpPr txBox="1"/>
          <p:nvPr/>
        </p:nvSpPr>
        <p:spPr>
          <a:xfrm>
            <a:off x="6272206" y="2388161"/>
            <a:ext cx="220938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>
                <a:solidFill>
                  <a:srgbClr val="E9531D"/>
                </a:solidFill>
              </a:rPr>
              <a:t>Query-parameters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62626"/>
                </a:solidFill>
              </a:rPr>
              <a:t>OData Query</a:t>
            </a:r>
            <a:endParaRPr lang="en-GB"/>
          </a:p>
          <a:p>
            <a:endParaRPr lang="en-BE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51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DFB3AF-AEF7-E25D-BF46-2E103554E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C2CB-84D6-7988-60A7-30B318D9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Finding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4E32E-AD9B-DE6F-6D34-8DF599061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>
                <a:hlinkClick r:id="rId2"/>
              </a:rPr>
              <a:t>Graph explorer</a:t>
            </a:r>
            <a:endParaRPr lang="en-GB"/>
          </a:p>
          <a:p>
            <a:r>
              <a:rPr lang="en-GB">
                <a:hlinkClick r:id="rId3"/>
              </a:rPr>
              <a:t>Graph REST API reference</a:t>
            </a:r>
            <a:endParaRPr lang="en-GB"/>
          </a:p>
          <a:p>
            <a:r>
              <a:rPr lang="en-GB">
                <a:hlinkClick r:id="rId4"/>
              </a:rPr>
              <a:t>Odata query</a:t>
            </a:r>
          </a:p>
          <a:p>
            <a:endParaRPr lang="en-GB"/>
          </a:p>
          <a:p>
            <a:pPr lvl="1"/>
            <a:endParaRPr lang="en-BE"/>
          </a:p>
        </p:txBody>
      </p:sp>
      <p:pic>
        <p:nvPicPr>
          <p:cNvPr id="4" name="Content Placeholder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342A748E-D890-0C93-5B9D-839914106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6" y="5776436"/>
            <a:ext cx="922158" cy="92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41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046160-F085-8E39-169B-FB67E62B5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red logo&#10;&#10;Description automatically generated">
            <a:extLst>
              <a:ext uri="{FF2B5EF4-FFF2-40B4-BE49-F238E27FC236}">
                <a16:creationId xmlns:a16="http://schemas.microsoft.com/office/drawing/2014/main" id="{504E5333-6012-BC71-C30E-796D1895E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090" y="770274"/>
            <a:ext cx="5323820" cy="531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69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2E1C88-21B6-5996-0033-FF0D38E86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yellow and red sign&#10;&#10;Description automatically generated">
            <a:extLst>
              <a:ext uri="{FF2B5EF4-FFF2-40B4-BE49-F238E27FC236}">
                <a16:creationId xmlns:a16="http://schemas.microsoft.com/office/drawing/2014/main" id="{907A7B4F-A30F-67F1-EA84-FC653778A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461" y="1009650"/>
            <a:ext cx="4997077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83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F6D3-B6B4-9C63-5A74-8CB1D13C3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5863772" cy="1402470"/>
          </a:xfrm>
        </p:spPr>
        <p:txBody>
          <a:bodyPr anchor="t">
            <a:normAutofit/>
          </a:bodyPr>
          <a:lstStyle/>
          <a:p>
            <a:r>
              <a:rPr lang="en-GB" sz="3200">
                <a:solidFill>
                  <a:srgbClr val="262626"/>
                </a:solidFill>
              </a:rPr>
              <a:t>Our sponsors</a:t>
            </a:r>
            <a:endParaRPr lang="en-BE" sz="320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C7594F5-0989-D0F8-61B3-A7D379725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6" y="5776436"/>
            <a:ext cx="922158" cy="922158"/>
          </a:xfrm>
        </p:spPr>
      </p:pic>
      <p:pic>
        <p:nvPicPr>
          <p:cNvPr id="18" name="Picture 17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F48344E6-AA01-5744-58D7-492D23083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714" y="2409319"/>
            <a:ext cx="3811747" cy="924348"/>
          </a:xfrm>
          <a:prstGeom prst="rect">
            <a:avLst/>
          </a:prstGeom>
        </p:spPr>
      </p:pic>
      <p:pic>
        <p:nvPicPr>
          <p:cNvPr id="11" name="Picture 10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6B3607C4-1A2D-EC78-CA32-ADE08AA33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714" y="3524333"/>
            <a:ext cx="3811745" cy="95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69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D36366-F678-D358-59A7-499D66EF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829" y="4990770"/>
            <a:ext cx="3932237" cy="438665"/>
          </a:xfrm>
        </p:spPr>
        <p:txBody>
          <a:bodyPr>
            <a:noAutofit/>
          </a:bodyPr>
          <a:lstStyle/>
          <a:p>
            <a:pPr algn="ctr"/>
            <a:r>
              <a:rPr lang="en-GB" sz="2800">
                <a:solidFill>
                  <a:srgbClr val="E9531D"/>
                </a:solidFill>
                <a:latin typeface="Objektiv Mk1" panose="020B0502020204020203"/>
              </a:rPr>
              <a:t>Xavier Clinquart</a:t>
            </a:r>
            <a:endParaRPr lang="en-BE" sz="2800">
              <a:solidFill>
                <a:srgbClr val="E9531D"/>
              </a:solidFill>
              <a:latin typeface="Objektiv Mk1" panose="020B0502020204020203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DE7F64F-1F69-03ED-AA76-E44D31B9FC90}"/>
              </a:ext>
            </a:extLst>
          </p:cNvPr>
          <p:cNvSpPr txBox="1">
            <a:spLocks/>
          </p:cNvSpPr>
          <p:nvPr/>
        </p:nvSpPr>
        <p:spPr>
          <a:xfrm>
            <a:off x="1537829" y="5429435"/>
            <a:ext cx="3932237" cy="849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>
                <a:solidFill>
                  <a:schemeClr val="bg1"/>
                </a:solidFill>
                <a:latin typeface="Objektiv Mk1" panose="020B0502020204020203"/>
              </a:rPr>
              <a:t>Consultant @ </a:t>
            </a:r>
            <a:r>
              <a:rPr lang="en-GB" sz="1800" err="1">
                <a:solidFill>
                  <a:schemeClr val="bg1"/>
                </a:solidFill>
                <a:latin typeface="Objektiv Mk1" panose="020B0502020204020203"/>
              </a:rPr>
              <a:t>Axxes</a:t>
            </a:r>
            <a:endParaRPr lang="en-GB" sz="1800">
              <a:solidFill>
                <a:schemeClr val="bg1"/>
              </a:solidFill>
              <a:latin typeface="Objektiv Mk1" panose="020B0502020204020203"/>
            </a:endParaRPr>
          </a:p>
          <a:p>
            <a:pPr marL="0" indent="0" algn="ctr">
              <a:buNone/>
            </a:pPr>
            <a:r>
              <a:rPr lang="en-GB" sz="1800">
                <a:solidFill>
                  <a:schemeClr val="bg1"/>
                </a:solidFill>
                <a:latin typeface="Objektiv Mk1" panose="020B0502020204020203"/>
              </a:rPr>
              <a:t>Xavier@bepug.be</a:t>
            </a:r>
          </a:p>
          <a:p>
            <a:pPr marL="285750" indent="-285750"/>
            <a:endParaRPr lang="en-GB" sz="1800">
              <a:solidFill>
                <a:schemeClr val="bg1"/>
              </a:solidFill>
              <a:latin typeface="Objektiv Mk1" panose="020B0502020204020203"/>
            </a:endParaRPr>
          </a:p>
          <a:p>
            <a:endParaRPr lang="en-BE"/>
          </a:p>
        </p:txBody>
      </p:sp>
      <p:pic>
        <p:nvPicPr>
          <p:cNvPr id="7" name="Picture 6" descr="A person in a blue sweater">
            <a:extLst>
              <a:ext uri="{FF2B5EF4-FFF2-40B4-BE49-F238E27FC236}">
                <a16:creationId xmlns:a16="http://schemas.microsoft.com/office/drawing/2014/main" id="{680C263B-9239-40CB-CF18-31E9C2D9E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35" y="1479697"/>
            <a:ext cx="3841518" cy="337996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19C95DD4-2AA8-1668-E7C6-1C36B9A60344}"/>
              </a:ext>
            </a:extLst>
          </p:cNvPr>
          <p:cNvSpPr txBox="1">
            <a:spLocks/>
          </p:cNvSpPr>
          <p:nvPr/>
        </p:nvSpPr>
        <p:spPr>
          <a:xfrm>
            <a:off x="6515639" y="5009690"/>
            <a:ext cx="4667937" cy="438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err="1">
                <a:solidFill>
                  <a:srgbClr val="E9531D"/>
                </a:solidFill>
                <a:latin typeface="Objektiv Mk1" panose="020B0502020204020203"/>
              </a:rPr>
              <a:t>Merlijn</a:t>
            </a:r>
            <a:r>
              <a:rPr lang="en-GB" sz="2800">
                <a:solidFill>
                  <a:srgbClr val="E9531D"/>
                </a:solidFill>
                <a:latin typeface="Objektiv Mk1" panose="020B0502020204020203"/>
              </a:rPr>
              <a:t> Van </a:t>
            </a:r>
            <a:r>
              <a:rPr lang="en-GB" sz="2800" err="1">
                <a:solidFill>
                  <a:srgbClr val="E9531D"/>
                </a:solidFill>
                <a:latin typeface="Objektiv Mk1" panose="020B0502020204020203"/>
              </a:rPr>
              <a:t>Waeyenberghe</a:t>
            </a:r>
            <a:r>
              <a:rPr lang="en-GB" sz="2800">
                <a:solidFill>
                  <a:srgbClr val="E9531D"/>
                </a:solidFill>
                <a:latin typeface="Objektiv Mk1" panose="020B0502020204020203"/>
              </a:rPr>
              <a:t> </a:t>
            </a:r>
            <a:endParaRPr lang="en-BE" sz="2800">
              <a:solidFill>
                <a:srgbClr val="E9531D"/>
              </a:solidFill>
              <a:latin typeface="Objektiv Mk1" panose="020B0502020204020203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EFC8DBC-94DC-6EBA-A1B6-D711180A5ADC}"/>
              </a:ext>
            </a:extLst>
          </p:cNvPr>
          <p:cNvSpPr txBox="1">
            <a:spLocks/>
          </p:cNvSpPr>
          <p:nvPr/>
        </p:nvSpPr>
        <p:spPr>
          <a:xfrm>
            <a:off x="6835394" y="5448355"/>
            <a:ext cx="3932237" cy="849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>
                <a:solidFill>
                  <a:schemeClr val="bg1"/>
                </a:solidFill>
                <a:latin typeface="Objektiv Mk1" panose="020B0502020204020203"/>
              </a:rPr>
              <a:t>Consultant @ OB-V-US</a:t>
            </a:r>
          </a:p>
          <a:p>
            <a:pPr marL="0" indent="0" algn="ctr">
              <a:buNone/>
            </a:pPr>
            <a:r>
              <a:rPr lang="en-GB" sz="1800">
                <a:solidFill>
                  <a:schemeClr val="bg1"/>
                </a:solidFill>
                <a:latin typeface="Objektiv Mk1" panose="020B0502020204020203"/>
              </a:rPr>
              <a:t>Merlijn@bepug.be</a:t>
            </a:r>
          </a:p>
          <a:p>
            <a:pPr marL="285750" indent="-285750"/>
            <a:endParaRPr lang="en-GB" sz="1800">
              <a:solidFill>
                <a:schemeClr val="bg1"/>
              </a:solidFill>
              <a:latin typeface="Objektiv Mk1" panose="020B0502020204020203"/>
            </a:endParaRPr>
          </a:p>
          <a:p>
            <a:endParaRPr lang="en-BE"/>
          </a:p>
        </p:txBody>
      </p:sp>
      <p:pic>
        <p:nvPicPr>
          <p:cNvPr id="10" name="Picture 9" descr="A group of men posing for a photo&#10;&#10;Description automatically generated">
            <a:extLst>
              <a:ext uri="{FF2B5EF4-FFF2-40B4-BE49-F238E27FC236}">
                <a16:creationId xmlns:a16="http://schemas.microsoft.com/office/drawing/2014/main" id="{14E8A9EA-AA3C-1DF0-A2ED-C87D10B76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250"/>
          <a:stretch/>
        </p:blipFill>
        <p:spPr>
          <a:xfrm>
            <a:off x="6494828" y="1478896"/>
            <a:ext cx="4612887" cy="3378732"/>
          </a:xfrm>
          <a:prstGeom prst="rect">
            <a:avLst/>
          </a:prstGeom>
        </p:spPr>
      </p:pic>
      <p:pic>
        <p:nvPicPr>
          <p:cNvPr id="11" name="Content Placeholder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AF31490-4F9E-B620-85DE-BC1389AD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6" y="5776436"/>
            <a:ext cx="922158" cy="922158"/>
          </a:xfrm>
        </p:spPr>
      </p:pic>
    </p:spTree>
    <p:extLst>
      <p:ext uri="{BB962C8B-B14F-4D97-AF65-F5344CB8AC3E}">
        <p14:creationId xmlns:p14="http://schemas.microsoft.com/office/powerpoint/2010/main" val="182772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0CC4-459F-1D78-F4E6-7534D376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390" y="759126"/>
            <a:ext cx="4596245" cy="171111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E9531D"/>
                </a:solidFill>
              </a:rPr>
              <a:t>Connect to MS Graph </a:t>
            </a:r>
            <a:endParaRPr lang="en-BE" sz="4000">
              <a:solidFill>
                <a:srgbClr val="E9531D"/>
              </a:solidFill>
            </a:endParaRPr>
          </a:p>
        </p:txBody>
      </p:sp>
      <p:pic>
        <p:nvPicPr>
          <p:cNvPr id="2054" name="Picture 6" descr="A blue and white hexagon with white lines&#10;&#10;Description automatically generated">
            <a:extLst>
              <a:ext uri="{FF2B5EF4-FFF2-40B4-BE49-F238E27FC236}">
                <a16:creationId xmlns:a16="http://schemas.microsoft.com/office/drawing/2014/main" id="{AB5A8E2C-495E-E6CE-4C72-585686442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873" y="1767182"/>
            <a:ext cx="3872455" cy="335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2997F9BC-A0FE-1D67-0118-3689B0EE4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6" y="5776436"/>
            <a:ext cx="922158" cy="922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C13E89-D99D-033B-E027-339B087FB6B2}"/>
              </a:ext>
            </a:extLst>
          </p:cNvPr>
          <p:cNvSpPr txBox="1"/>
          <p:nvPr/>
        </p:nvSpPr>
        <p:spPr>
          <a:xfrm>
            <a:off x="6179073" y="3429000"/>
            <a:ext cx="472242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62626"/>
                </a:solidFill>
              </a:rPr>
              <a:t>Invoke-</a:t>
            </a:r>
            <a:r>
              <a:rPr lang="en-GB" err="1">
                <a:solidFill>
                  <a:srgbClr val="262626"/>
                </a:solidFill>
              </a:rPr>
              <a:t>WebRequest</a:t>
            </a:r>
            <a:endParaRPr lang="en-GB">
              <a:solidFill>
                <a:srgbClr val="2626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62626"/>
                </a:solidFill>
              </a:rPr>
              <a:t>Invoke-</a:t>
            </a:r>
            <a:r>
              <a:rPr lang="en-GB" err="1">
                <a:solidFill>
                  <a:srgbClr val="262626"/>
                </a:solidFill>
              </a:rPr>
              <a:t>RESTMethod</a:t>
            </a:r>
            <a:endParaRPr lang="en-GB" err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62626"/>
                </a:solidFill>
              </a:rPr>
              <a:t>Microsoft Graph PowerShell SDK</a:t>
            </a:r>
          </a:p>
          <a:p>
            <a:endParaRPr lang="en-BE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219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F59F-C6B8-1435-6D18-72D26F1B1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Invoke-</a:t>
            </a:r>
            <a:r>
              <a:rPr lang="en-GB" err="1"/>
              <a:t>RESTMethod</a:t>
            </a:r>
            <a:endParaRPr lang="en-BE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BE0BE-E0DA-CE31-9807-72C193F15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Why?</a:t>
            </a:r>
          </a:p>
          <a:p>
            <a:pPr lvl="1"/>
            <a:r>
              <a:rPr lang="en-GB"/>
              <a:t>Less dependencies</a:t>
            </a:r>
          </a:p>
          <a:p>
            <a:pPr lvl="1"/>
            <a:r>
              <a:rPr lang="en-GB"/>
              <a:t>Not everything possible in SDK</a:t>
            </a:r>
          </a:p>
          <a:p>
            <a:pPr lvl="1"/>
            <a:r>
              <a:rPr lang="en-BE"/>
              <a:t>Stability</a:t>
            </a:r>
          </a:p>
          <a:p>
            <a:pPr lvl="1"/>
            <a:r>
              <a:rPr lang="en-BE"/>
              <a:t>Portability</a:t>
            </a:r>
          </a:p>
        </p:txBody>
      </p:sp>
      <p:pic>
        <p:nvPicPr>
          <p:cNvPr id="4" name="Content Placeholder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C01C2D3-8528-5839-26A0-F2EC4E15C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6" y="5776436"/>
            <a:ext cx="922158" cy="92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76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EA7C02-8204-E8F7-ECE6-5929AD2A9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1806F-8229-2420-7E28-C4CC5DB1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390" y="759126"/>
            <a:ext cx="4596245" cy="171111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E9531D"/>
                </a:solidFill>
              </a:rPr>
              <a:t>Authentication</a:t>
            </a:r>
            <a:endParaRPr lang="en-BE" sz="4000">
              <a:solidFill>
                <a:srgbClr val="E9531D"/>
              </a:solidFill>
            </a:endParaRPr>
          </a:p>
        </p:txBody>
      </p:sp>
      <p:pic>
        <p:nvPicPr>
          <p:cNvPr id="4" name="Content Placeholder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B9A9C1B8-5DEE-39DC-5D5B-007C0AA0A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6" y="5776436"/>
            <a:ext cx="922158" cy="922158"/>
          </a:xfrm>
          <a:prstGeom prst="rect">
            <a:avLst/>
          </a:prstGeom>
        </p:spPr>
      </p:pic>
      <p:pic>
        <p:nvPicPr>
          <p:cNvPr id="3" name="Picture 2" descr="A yellow key in a blue circle&#10;&#10;Description automatically generated">
            <a:extLst>
              <a:ext uri="{FF2B5EF4-FFF2-40B4-BE49-F238E27FC236}">
                <a16:creationId xmlns:a16="http://schemas.microsoft.com/office/drawing/2014/main" id="{EF6C429F-A559-CE49-C703-94CA39499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41" y="1524000"/>
            <a:ext cx="4171950" cy="381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7AD22D-B07F-42A2-C84D-155C1409A860}"/>
              </a:ext>
            </a:extLst>
          </p:cNvPr>
          <p:cNvSpPr txBox="1"/>
          <p:nvPr/>
        </p:nvSpPr>
        <p:spPr>
          <a:xfrm>
            <a:off x="6094406" y="2548289"/>
            <a:ext cx="4722421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62626"/>
                </a:solidFill>
              </a:rPr>
              <a:t>Device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62626"/>
                </a:solidFill>
              </a:rPr>
              <a:t>Certificate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62626"/>
                </a:solidFill>
              </a:rPr>
              <a:t>Client secret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62626"/>
                </a:solidFill>
              </a:rPr>
              <a:t>User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262626"/>
                </a:solidFill>
              </a:rPr>
              <a:t>Azure managed identities</a:t>
            </a:r>
          </a:p>
          <a:p>
            <a:endParaRPr lang="en-BE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870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04BD7D-20BD-7002-3EC4-4B3D9BF07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B9D6D-28DD-CD44-083A-5105847A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Permissions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EC462-65F5-FEBB-7D90-A5CE28AC7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GB">
                <a:ea typeface="+mn-lt"/>
                <a:cs typeface="+mn-lt"/>
                <a:hlinkClick r:id="rId3"/>
              </a:rPr>
              <a:t>https://learn.microsoft.com/en-us/graph/permissions-reference#code-try-0</a:t>
            </a:r>
            <a:endParaRPr lang="en-GB"/>
          </a:p>
          <a:p>
            <a:endParaRPr lang="en-GB" dirty="0"/>
          </a:p>
          <a:p>
            <a:pPr lvl="1"/>
            <a:endParaRPr lang="en-BE" dirty="0"/>
          </a:p>
        </p:txBody>
      </p:sp>
      <p:pic>
        <p:nvPicPr>
          <p:cNvPr id="4" name="Content Placeholder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D2EAA3B6-028C-B716-8CB6-9F8484C90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6" y="5776436"/>
            <a:ext cx="922158" cy="92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18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957D32-2A1C-CC67-AF67-FA3D910DB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E38A-A539-1C1A-9BF8-7EE50FC06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89" y="392046"/>
            <a:ext cx="4984903" cy="831889"/>
          </a:xfrm>
        </p:spPr>
        <p:txBody>
          <a:bodyPr anchor="ctr">
            <a:noAutofit/>
          </a:bodyPr>
          <a:lstStyle/>
          <a:p>
            <a:r>
              <a:rPr lang="en-GB">
                <a:solidFill>
                  <a:srgbClr val="E9531D"/>
                </a:solidFill>
              </a:rPr>
              <a:t>Building the API call</a:t>
            </a:r>
          </a:p>
        </p:txBody>
      </p:sp>
      <p:pic>
        <p:nvPicPr>
          <p:cNvPr id="4" name="Content Placeholder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31E6E626-B592-1BAD-71BC-A5D1F7CC7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6" y="5776436"/>
            <a:ext cx="922158" cy="922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7137F8-CAC4-8650-31CE-294D8C773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706" y="1223935"/>
            <a:ext cx="9926587" cy="46135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EE53CA-54A2-1CC0-4FB1-9F8572923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4" y="2316982"/>
            <a:ext cx="10761829" cy="2427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DE13FC-ADC8-6E9C-C08C-613C296CC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563" y="1826736"/>
            <a:ext cx="6812870" cy="30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7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3510C9-8872-28FE-07CF-BD0426AE2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4EFF3-EFA9-2EC5-8455-B7F882C0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Building the API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6E4DB-8DC2-8AB9-2F39-9841A6E9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endParaRPr lang="en-GB" dirty="0"/>
          </a:p>
          <a:p>
            <a:endParaRPr lang="en-GB" dirty="0"/>
          </a:p>
          <a:p>
            <a:pPr lvl="1"/>
            <a:endParaRPr lang="en-BE" dirty="0"/>
          </a:p>
        </p:txBody>
      </p:sp>
      <p:pic>
        <p:nvPicPr>
          <p:cNvPr id="4" name="Content Placeholder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B7C70A51-9A8C-E4B7-AFBF-51E894DDD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6" y="5776436"/>
            <a:ext cx="922158" cy="922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F9BC37-933E-E3EA-3646-A0F6AF00E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980" y="1303994"/>
            <a:ext cx="7834039" cy="45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79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FFFFFF"/>
      </a:dk1>
      <a:lt1>
        <a:sysClr val="window" lastClr="FFFFFF"/>
      </a:lt1>
      <a:dk2>
        <a:srgbClr val="FFFFFF"/>
      </a:dk2>
      <a:lt2>
        <a:srgbClr val="E8E8E8"/>
      </a:lt2>
      <a:accent1>
        <a:srgbClr val="262626"/>
      </a:accent1>
      <a:accent2>
        <a:srgbClr val="E83643"/>
      </a:accent2>
      <a:accent3>
        <a:srgbClr val="F7E224"/>
      </a:accent3>
      <a:accent4>
        <a:srgbClr val="030405"/>
      </a:accent4>
      <a:accent5>
        <a:srgbClr val="E83643"/>
      </a:accent5>
      <a:accent6>
        <a:srgbClr val="262626"/>
      </a:accent6>
      <a:hlink>
        <a:srgbClr val="F7E224"/>
      </a:hlink>
      <a:folHlink>
        <a:srgbClr val="F7E224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5A191D75628E4EB9F04D768ABDF2BD" ma:contentTypeVersion="4" ma:contentTypeDescription="Create a new document." ma:contentTypeScope="" ma:versionID="d425b9efe5fa0f5439d468af2ee5141e">
  <xsd:schema xmlns:xsd="http://www.w3.org/2001/XMLSchema" xmlns:xs="http://www.w3.org/2001/XMLSchema" xmlns:p="http://schemas.microsoft.com/office/2006/metadata/properties" xmlns:ns2="8e3855ad-24e2-4b79-a77b-cca73d42577d" targetNamespace="http://schemas.microsoft.com/office/2006/metadata/properties" ma:root="true" ma:fieldsID="42b47abe0cc5a5497e2cd600f00d871e" ns2:_="">
    <xsd:import namespace="8e3855ad-24e2-4b79-a77b-cca73d4257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3855ad-24e2-4b79-a77b-cca73d4257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B5D2A2B-22B6-45F2-AE25-C15F9DB34766}">
  <ds:schemaRefs>
    <ds:schemaRef ds:uri="8e3855ad-24e2-4b79-a77b-cca73d42577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A852377-E687-4588-A1E8-DEDFD5623D3D}">
  <ds:schemaRefs>
    <ds:schemaRef ds:uri="8e3855ad-24e2-4b79-a77b-cca73d42577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3EDC8AB-B180-4F3C-BAB6-B19401251BE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332</Words>
  <Application>Microsoft Office PowerPoint</Application>
  <PresentationFormat>Widescreen</PresentationFormat>
  <Paragraphs>83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-apple-system</vt:lpstr>
      <vt:lpstr>Aptos</vt:lpstr>
      <vt:lpstr>Aptos Display</vt:lpstr>
      <vt:lpstr>Arial</vt:lpstr>
      <vt:lpstr>Calibri</vt:lpstr>
      <vt:lpstr>Objektiv Mk1</vt:lpstr>
      <vt:lpstr>Viner Hand ITC</vt:lpstr>
      <vt:lpstr>Office Theme</vt:lpstr>
      <vt:lpstr>PowerShell &amp; Microsoft Graph</vt:lpstr>
      <vt:lpstr>Our sponsors</vt:lpstr>
      <vt:lpstr>Xavier Clinquart</vt:lpstr>
      <vt:lpstr>Connect to MS Graph </vt:lpstr>
      <vt:lpstr>Invoke-RESTMethod</vt:lpstr>
      <vt:lpstr>Authentication</vt:lpstr>
      <vt:lpstr>Permissions</vt:lpstr>
      <vt:lpstr>Building the API call</vt:lpstr>
      <vt:lpstr>Building the API call</vt:lpstr>
      <vt:lpstr>Building the API call</vt:lpstr>
      <vt:lpstr>Finding information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&amp; Microsoft Graph from Scratch</dc:title>
  <dc:creator>Xavier Clinquart</dc:creator>
  <cp:lastModifiedBy>Xavier Clinquart</cp:lastModifiedBy>
  <cp:revision>1</cp:revision>
  <dcterms:created xsi:type="dcterms:W3CDTF">2024-01-18T19:45:08Z</dcterms:created>
  <dcterms:modified xsi:type="dcterms:W3CDTF">2024-01-30T14:58:52Z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0x010100575A191D75628E4EB9F04D768ABDF2BD</vt:lpwstr>
  </property>
</Properties>
</file>